
<file path=[Content_Types].xml><?xml version="1.0" encoding="utf-8"?>
<Types xmlns="http://schemas.openxmlformats.org/package/2006/content-types">
  <Default Extension="png" ContentType="image/png"/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  <p:sldMasterId id="2147483687" r:id="rId5"/>
  </p:sldMasterIdLst>
  <p:notesMasterIdLst>
    <p:notesMasterId r:id="rId14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5"/>
    <p:sldId id="265" r:id="rId16"/>
    <p:sldId id="266" r:id="rId17"/>
    <p:sldId id="268" r:id="rId18"/>
    <p:sldId id="267" r:id="rId19"/>
  </p:sldIdLst>
  <p:sldSz cx="12192000" cy="6858000"/>
  <p:notesSz cx="7559675" cy="10691495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5859" cy="53643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282066" y="0"/>
            <a:ext cx="3275859" cy="53643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572389" y="1336437"/>
            <a:ext cx="6414897" cy="360838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55968" y="5145282"/>
            <a:ext cx="6047740" cy="4209776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10155065"/>
            <a:ext cx="3275859" cy="536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282066" y="10155065"/>
            <a:ext cx="3275859" cy="53643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2589120" y="397944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715716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body"/>
          </p:nvPr>
        </p:nvSpPr>
        <p:spPr>
          <a:xfrm>
            <a:off x="258912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63" name="图片 62"/>
          <p:cNvPicPr/>
          <p:nvPr/>
        </p:nvPicPr>
        <p:blipFill>
          <a:blip r:embed="rId2"/>
          <a:stretch>
            <a:fillRect/>
          </a:stretch>
        </p:blipFill>
        <p:spPr>
          <a:xfrm>
            <a:off x="6507720" y="35298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64" name="图片 63"/>
          <p:cNvPicPr/>
          <p:nvPr/>
        </p:nvPicPr>
        <p:blipFill>
          <a:blip r:embed="rId2"/>
          <a:stretch>
            <a:fillRect/>
          </a:stretch>
        </p:blipFill>
        <p:spPr>
          <a:xfrm>
            <a:off x="6507720" y="3529800"/>
            <a:ext cx="1077840" cy="86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2589120" y="2058840"/>
            <a:ext cx="8915040" cy="680796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258912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subTitle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715716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2589120" y="397944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2589120" y="397944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715716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258912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28" name="图片 127"/>
          <p:cNvPicPr/>
          <p:nvPr/>
        </p:nvPicPr>
        <p:blipFill>
          <a:blip r:embed="rId2"/>
          <a:stretch>
            <a:fillRect/>
          </a:stretch>
        </p:blipFill>
        <p:spPr>
          <a:xfrm>
            <a:off x="6507720" y="35298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129" name="图片 128"/>
          <p:cNvPicPr/>
          <p:nvPr/>
        </p:nvPicPr>
        <p:blipFill>
          <a:blip r:embed="rId2"/>
          <a:stretch>
            <a:fillRect/>
          </a:stretch>
        </p:blipFill>
        <p:spPr>
          <a:xfrm>
            <a:off x="6507720" y="3529800"/>
            <a:ext cx="1077840" cy="86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subTitle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ubTitle"/>
          </p:nvPr>
        </p:nvSpPr>
        <p:spPr>
          <a:xfrm>
            <a:off x="2589120" y="2058840"/>
            <a:ext cx="8915040" cy="680796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258912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3" name="PlaceHolder 4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715716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 type="body"/>
          </p:nvPr>
        </p:nvSpPr>
        <p:spPr>
          <a:xfrm>
            <a:off x="2589120" y="397944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 type="body"/>
          </p:nvPr>
        </p:nvSpPr>
        <p:spPr>
          <a:xfrm>
            <a:off x="2589120" y="397944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body"/>
          </p:nvPr>
        </p:nvSpPr>
        <p:spPr>
          <a:xfrm>
            <a:off x="715716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body"/>
          </p:nvPr>
        </p:nvSpPr>
        <p:spPr>
          <a:xfrm>
            <a:off x="258912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193" name="图片 192"/>
          <p:cNvPicPr/>
          <p:nvPr/>
        </p:nvPicPr>
        <p:blipFill>
          <a:blip r:embed="rId2"/>
          <a:stretch>
            <a:fillRect/>
          </a:stretch>
        </p:blipFill>
        <p:spPr>
          <a:xfrm>
            <a:off x="6507720" y="35298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194" name="图片 193"/>
          <p:cNvPicPr/>
          <p:nvPr/>
        </p:nvPicPr>
        <p:blipFill>
          <a:blip r:embed="rId2"/>
          <a:stretch>
            <a:fillRect/>
          </a:stretch>
        </p:blipFill>
        <p:spPr>
          <a:xfrm>
            <a:off x="6507720" y="3529800"/>
            <a:ext cx="1077840" cy="86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subTitle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3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subTitle"/>
          </p:nvPr>
        </p:nvSpPr>
        <p:spPr>
          <a:xfrm>
            <a:off x="2589120" y="2058840"/>
            <a:ext cx="8915040" cy="680796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 type="body"/>
          </p:nvPr>
        </p:nvSpPr>
        <p:spPr>
          <a:xfrm>
            <a:off x="258912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9" name="PlaceHolder 4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body"/>
          </p:nvPr>
        </p:nvSpPr>
        <p:spPr>
          <a:xfrm>
            <a:off x="715716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 type="body"/>
          </p:nvPr>
        </p:nvSpPr>
        <p:spPr>
          <a:xfrm>
            <a:off x="2589120" y="397944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2589120" y="397944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 type="body"/>
          </p:nvPr>
        </p:nvSpPr>
        <p:spPr>
          <a:xfrm>
            <a:off x="715716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5" name="PlaceHolder 5"/>
          <p:cNvSpPr>
            <a:spLocks noGrp="1"/>
          </p:cNvSpPr>
          <p:nvPr>
            <p:ph type="body"/>
          </p:nvPr>
        </p:nvSpPr>
        <p:spPr>
          <a:xfrm>
            <a:off x="258912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7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8" name="PlaceHolder 3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59" name="图片 258"/>
          <p:cNvPicPr/>
          <p:nvPr/>
        </p:nvPicPr>
        <p:blipFill>
          <a:blip r:embed="rId2"/>
          <a:stretch>
            <a:fillRect/>
          </a:stretch>
        </p:blipFill>
        <p:spPr>
          <a:xfrm>
            <a:off x="6507720" y="3529800"/>
            <a:ext cx="1077840" cy="860040"/>
          </a:xfrm>
          <a:prstGeom prst="rect">
            <a:avLst/>
          </a:prstGeom>
          <a:ln>
            <a:noFill/>
          </a:ln>
        </p:spPr>
      </p:pic>
      <p:pic>
        <p:nvPicPr>
          <p:cNvPr id="260" name="图片 259"/>
          <p:cNvPicPr/>
          <p:nvPr/>
        </p:nvPicPr>
        <p:blipFill>
          <a:blip r:embed="rId2"/>
          <a:stretch>
            <a:fillRect/>
          </a:stretch>
        </p:blipFill>
        <p:spPr>
          <a:xfrm>
            <a:off x="6507720" y="3529800"/>
            <a:ext cx="1077840" cy="86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ubTitle"/>
          </p:nvPr>
        </p:nvSpPr>
        <p:spPr>
          <a:xfrm>
            <a:off x="2589120" y="2058840"/>
            <a:ext cx="8915040" cy="6807960"/>
          </a:xfrm>
          <a:prstGeom prst="rect">
            <a:avLst/>
          </a:prstGeom>
        </p:spPr>
        <p:txBody>
          <a:bodyPr lIns="0" tIns="0" rIns="0" bIns="0" anchor="ctr"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258912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86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body"/>
          </p:nvPr>
        </p:nvSpPr>
        <p:spPr>
          <a:xfrm>
            <a:off x="7157160" y="397944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lIns="0" tIns="0" rIns="0" bIns="0" anchor="ctr"/>
          <a:p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258912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7157160" y="3530160"/>
            <a:ext cx="43502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2589120" y="3979440"/>
            <a:ext cx="8915040" cy="410040"/>
          </a:xfrm>
          <a:prstGeom prst="rect">
            <a:avLst/>
          </a:prstGeom>
        </p:spPr>
        <p:txBody>
          <a:bodyPr lIns="0" tIns="0" rIns="0" bIns="0"/>
          <a:p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2575080"/>
            <a:ext cx="100440" cy="625680"/>
          </a:xfrm>
          <a:custGeom>
            <a:avLst/>
            <a:gdLst/>
            <a:ahLst/>
            <a:cxn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" name="CustomShape 2"/>
          <p:cNvSpPr/>
          <p:nvPr/>
        </p:nvSpPr>
        <p:spPr>
          <a:xfrm>
            <a:off x="128520" y="3156480"/>
            <a:ext cx="646200" cy="2322000"/>
          </a:xfrm>
          <a:custGeom>
            <a:avLst/>
            <a:gdLst/>
            <a:ahLst/>
            <a:cxn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3" name="CustomShape 3"/>
          <p:cNvSpPr/>
          <p:nvPr/>
        </p:nvSpPr>
        <p:spPr>
          <a:xfrm>
            <a:off x="807120" y="5447160"/>
            <a:ext cx="609120" cy="1419840"/>
          </a:xfrm>
          <a:custGeom>
            <a:avLst/>
            <a:gdLst/>
            <a:ahLst/>
            <a:cxn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4" name="CustomShape 4"/>
          <p:cNvSpPr/>
          <p:nvPr/>
        </p:nvSpPr>
        <p:spPr>
          <a:xfrm>
            <a:off x="959760" y="6503760"/>
            <a:ext cx="171000" cy="363240"/>
          </a:xfrm>
          <a:custGeom>
            <a:avLst/>
            <a:gdLst/>
            <a:ahLst/>
            <a:cxn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5" name="CustomShape 5"/>
          <p:cNvSpPr/>
          <p:nvPr/>
        </p:nvSpPr>
        <p:spPr>
          <a:xfrm>
            <a:off x="100800" y="3201120"/>
            <a:ext cx="821520" cy="3328200"/>
          </a:xfrm>
          <a:custGeom>
            <a:avLst/>
            <a:gdLst/>
            <a:ahLst/>
            <a:cxn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6" name="CustomShape 6"/>
          <p:cNvSpPr/>
          <p:nvPr/>
        </p:nvSpPr>
        <p:spPr>
          <a:xfrm>
            <a:off x="22320" y="228600"/>
            <a:ext cx="105840" cy="2927520"/>
          </a:xfrm>
          <a:custGeom>
            <a:avLst/>
            <a:gdLst/>
            <a:ahLst/>
            <a:cxn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" name="CustomShape 7"/>
          <p:cNvSpPr/>
          <p:nvPr/>
        </p:nvSpPr>
        <p:spPr>
          <a:xfrm>
            <a:off x="78120" y="2944080"/>
            <a:ext cx="77760" cy="49356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" name="CustomShape 8"/>
          <p:cNvSpPr/>
          <p:nvPr/>
        </p:nvSpPr>
        <p:spPr>
          <a:xfrm>
            <a:off x="769680" y="5478840"/>
            <a:ext cx="189720" cy="1024560"/>
          </a:xfrm>
          <a:custGeom>
            <a:avLst/>
            <a:gdLst/>
            <a:ahLst/>
            <a:cxn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9" name="CustomShape 9"/>
          <p:cNvSpPr/>
          <p:nvPr/>
        </p:nvSpPr>
        <p:spPr>
          <a:xfrm>
            <a:off x="775440" y="1398960"/>
            <a:ext cx="2075760" cy="4047840"/>
          </a:xfrm>
          <a:custGeom>
            <a:avLst/>
            <a:gdLst/>
            <a:ahLst/>
            <a:cxn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0" name="CustomShape 10"/>
          <p:cNvSpPr/>
          <p:nvPr/>
        </p:nvSpPr>
        <p:spPr>
          <a:xfrm>
            <a:off x="922680" y="6530040"/>
            <a:ext cx="161640" cy="336960"/>
          </a:xfrm>
          <a:custGeom>
            <a:avLst/>
            <a:gdLst/>
            <a:ahLst/>
            <a:cxn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1" name="CustomShape 11"/>
          <p:cNvSpPr/>
          <p:nvPr/>
        </p:nvSpPr>
        <p:spPr>
          <a:xfrm>
            <a:off x="769680" y="5359320"/>
            <a:ext cx="37080" cy="22140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2" name="CustomShape 12"/>
          <p:cNvSpPr/>
          <p:nvPr/>
        </p:nvSpPr>
        <p:spPr>
          <a:xfrm>
            <a:off x="849960" y="6244560"/>
            <a:ext cx="238320" cy="622080"/>
          </a:xfrm>
          <a:custGeom>
            <a:avLst/>
            <a:gdLst/>
            <a:ahLst/>
            <a:cxn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" name="CustomShape 13"/>
          <p:cNvSpPr/>
          <p:nvPr/>
        </p:nvSpPr>
        <p:spPr>
          <a:xfrm>
            <a:off x="27360" y="-720"/>
            <a:ext cx="493920" cy="4400640"/>
          </a:xfrm>
          <a:custGeom>
            <a:avLst/>
            <a:gdLst/>
            <a:ahLst/>
            <a:cxn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" name="CustomShape 14"/>
          <p:cNvSpPr/>
          <p:nvPr/>
        </p:nvSpPr>
        <p:spPr>
          <a:xfrm>
            <a:off x="550440" y="4316400"/>
            <a:ext cx="423000" cy="1580400"/>
          </a:xfrm>
          <a:custGeom>
            <a:avLst/>
            <a:gdLst/>
            <a:ahLst/>
            <a:cxn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5" name="CustomShape 15"/>
          <p:cNvSpPr/>
          <p:nvPr/>
        </p:nvSpPr>
        <p:spPr>
          <a:xfrm>
            <a:off x="1006200" y="5862600"/>
            <a:ext cx="430560" cy="990360"/>
          </a:xfrm>
          <a:custGeom>
            <a:avLst/>
            <a:gdLst/>
            <a:ahLst/>
            <a:cxn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6" name="CustomShape 16"/>
          <p:cNvSpPr/>
          <p:nvPr/>
        </p:nvSpPr>
        <p:spPr>
          <a:xfrm>
            <a:off x="521640" y="4364280"/>
            <a:ext cx="551520" cy="2235600"/>
          </a:xfrm>
          <a:custGeom>
            <a:avLst/>
            <a:gdLst/>
            <a:ahLst/>
            <a:cxn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7" name="CustomShape 17"/>
          <p:cNvSpPr/>
          <p:nvPr/>
        </p:nvSpPr>
        <p:spPr>
          <a:xfrm>
            <a:off x="468000" y="1289160"/>
            <a:ext cx="173880" cy="3026880"/>
          </a:xfrm>
          <a:custGeom>
            <a:avLst/>
            <a:gdLst/>
            <a:ahLst/>
            <a:cxn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8" name="CustomShape 18"/>
          <p:cNvSpPr/>
          <p:nvPr/>
        </p:nvSpPr>
        <p:spPr>
          <a:xfrm>
            <a:off x="1111680" y="6571440"/>
            <a:ext cx="133920" cy="281160"/>
          </a:xfrm>
          <a:custGeom>
            <a:avLst/>
            <a:gdLst/>
            <a:ahLst/>
            <a:cxn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9" name="CustomShape 19"/>
          <p:cNvSpPr/>
          <p:nvPr/>
        </p:nvSpPr>
        <p:spPr>
          <a:xfrm>
            <a:off x="502560" y="4107600"/>
            <a:ext cx="82080" cy="51120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" name="CustomShape 20"/>
          <p:cNvSpPr/>
          <p:nvPr/>
        </p:nvSpPr>
        <p:spPr>
          <a:xfrm>
            <a:off x="973800" y="3145680"/>
            <a:ext cx="1409760" cy="2716560"/>
          </a:xfrm>
          <a:custGeom>
            <a:avLst/>
            <a:gdLst/>
            <a:ahLst/>
            <a:cxn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" name="CustomShape 21"/>
          <p:cNvSpPr/>
          <p:nvPr/>
        </p:nvSpPr>
        <p:spPr>
          <a:xfrm>
            <a:off x="1073520" y="6600240"/>
            <a:ext cx="120240" cy="252720"/>
          </a:xfrm>
          <a:custGeom>
            <a:avLst/>
            <a:gdLst/>
            <a:ahLst/>
            <a:cxn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2" name="CustomShape 22"/>
          <p:cNvSpPr/>
          <p:nvPr/>
        </p:nvSpPr>
        <p:spPr>
          <a:xfrm>
            <a:off x="973800" y="5897160"/>
            <a:ext cx="137520" cy="673920"/>
          </a:xfrm>
          <a:custGeom>
            <a:avLst/>
            <a:gdLst/>
            <a:ahLst/>
            <a:cxn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3" name="CustomShape 23"/>
          <p:cNvSpPr/>
          <p:nvPr/>
        </p:nvSpPr>
        <p:spPr>
          <a:xfrm>
            <a:off x="973800" y="5772600"/>
            <a:ext cx="37800" cy="22752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4" name="CustomShape 24"/>
          <p:cNvSpPr/>
          <p:nvPr/>
        </p:nvSpPr>
        <p:spPr>
          <a:xfrm>
            <a:off x="1006200" y="6322680"/>
            <a:ext cx="210240" cy="530280"/>
          </a:xfrm>
          <a:custGeom>
            <a:avLst/>
            <a:gdLst/>
            <a:ahLst/>
            <a:cxn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5" name="CustomShape 25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40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6" name="PlaceHolder 26"/>
          <p:cNvSpPr>
            <a:spLocks noGrp="1"/>
          </p:cNvSpPr>
          <p:nvPr>
            <p:ph type="title"/>
          </p:nvPr>
        </p:nvSpPr>
        <p:spPr>
          <a:xfrm>
            <a:off x="2589120" y="2514600"/>
            <a:ext cx="8915040" cy="226260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zh-CN" sz="54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单击此处编辑母版标题样式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27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8" name="PlaceHolder 28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9" name="CustomShape 29"/>
          <p:cNvSpPr/>
          <p:nvPr/>
        </p:nvSpPr>
        <p:spPr>
          <a:xfrm>
            <a:off x="0" y="4323960"/>
            <a:ext cx="1744200" cy="778320"/>
          </a:xfrm>
          <a:custGeom>
            <a:avLst/>
            <a:gdLst/>
            <a:ahLst/>
            <a:cxnLst/>
            <a:rect l="l" t="t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30" name="PlaceHolder 30"/>
          <p:cNvSpPr>
            <a:spLocks noGrp="1"/>
          </p:cNvSpPr>
          <p:nvPr>
            <p:ph type="sldNum"/>
          </p:nvPr>
        </p:nvSpPr>
        <p:spPr>
          <a:xfrm>
            <a:off x="531720" y="4529520"/>
            <a:ext cx="779400" cy="3646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31" name="PlaceHolder 31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p>
            <a:pPr marL="431800" indent="-32385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2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lang="zh-CN" sz="12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2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lang="zh-CN" sz="12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023870" lvl="6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ustomShape 1"/>
          <p:cNvSpPr/>
          <p:nvPr/>
        </p:nvSpPr>
        <p:spPr>
          <a:xfrm>
            <a:off x="0" y="2575080"/>
            <a:ext cx="100440" cy="625680"/>
          </a:xfrm>
          <a:custGeom>
            <a:avLst/>
            <a:gdLst/>
            <a:ahLst/>
            <a:cxn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66" name="CustomShape 2"/>
          <p:cNvSpPr/>
          <p:nvPr/>
        </p:nvSpPr>
        <p:spPr>
          <a:xfrm>
            <a:off x="128520" y="3156480"/>
            <a:ext cx="646200" cy="2322000"/>
          </a:xfrm>
          <a:custGeom>
            <a:avLst/>
            <a:gdLst/>
            <a:ahLst/>
            <a:cxn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67" name="CustomShape 3"/>
          <p:cNvSpPr/>
          <p:nvPr/>
        </p:nvSpPr>
        <p:spPr>
          <a:xfrm>
            <a:off x="807120" y="5447160"/>
            <a:ext cx="609120" cy="1419840"/>
          </a:xfrm>
          <a:custGeom>
            <a:avLst/>
            <a:gdLst/>
            <a:ahLst/>
            <a:cxn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68" name="CustomShape 4"/>
          <p:cNvSpPr/>
          <p:nvPr/>
        </p:nvSpPr>
        <p:spPr>
          <a:xfrm>
            <a:off x="959760" y="6503760"/>
            <a:ext cx="171000" cy="363240"/>
          </a:xfrm>
          <a:custGeom>
            <a:avLst/>
            <a:gdLst/>
            <a:ahLst/>
            <a:cxn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69" name="CustomShape 5"/>
          <p:cNvSpPr/>
          <p:nvPr/>
        </p:nvSpPr>
        <p:spPr>
          <a:xfrm>
            <a:off x="100800" y="3201120"/>
            <a:ext cx="821520" cy="3328200"/>
          </a:xfrm>
          <a:custGeom>
            <a:avLst/>
            <a:gdLst/>
            <a:ahLst/>
            <a:cxn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0" name="CustomShape 6"/>
          <p:cNvSpPr/>
          <p:nvPr/>
        </p:nvSpPr>
        <p:spPr>
          <a:xfrm>
            <a:off x="22320" y="228600"/>
            <a:ext cx="105840" cy="2927520"/>
          </a:xfrm>
          <a:custGeom>
            <a:avLst/>
            <a:gdLst/>
            <a:ahLst/>
            <a:cxn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1" name="CustomShape 7"/>
          <p:cNvSpPr/>
          <p:nvPr/>
        </p:nvSpPr>
        <p:spPr>
          <a:xfrm>
            <a:off x="78120" y="2944080"/>
            <a:ext cx="77760" cy="49356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2" name="CustomShape 8"/>
          <p:cNvSpPr/>
          <p:nvPr/>
        </p:nvSpPr>
        <p:spPr>
          <a:xfrm>
            <a:off x="769680" y="5478840"/>
            <a:ext cx="189720" cy="1024560"/>
          </a:xfrm>
          <a:custGeom>
            <a:avLst/>
            <a:gdLst/>
            <a:ahLst/>
            <a:cxn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3" name="CustomShape 9"/>
          <p:cNvSpPr/>
          <p:nvPr/>
        </p:nvSpPr>
        <p:spPr>
          <a:xfrm>
            <a:off x="775440" y="1398960"/>
            <a:ext cx="2075760" cy="4047840"/>
          </a:xfrm>
          <a:custGeom>
            <a:avLst/>
            <a:gdLst/>
            <a:ahLst/>
            <a:cxn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4" name="CustomShape 10"/>
          <p:cNvSpPr/>
          <p:nvPr/>
        </p:nvSpPr>
        <p:spPr>
          <a:xfrm>
            <a:off x="922680" y="6530040"/>
            <a:ext cx="161640" cy="336960"/>
          </a:xfrm>
          <a:custGeom>
            <a:avLst/>
            <a:gdLst/>
            <a:ahLst/>
            <a:cxn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5" name="CustomShape 11"/>
          <p:cNvSpPr/>
          <p:nvPr/>
        </p:nvSpPr>
        <p:spPr>
          <a:xfrm>
            <a:off x="769680" y="5359320"/>
            <a:ext cx="37080" cy="22140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6" name="CustomShape 12"/>
          <p:cNvSpPr/>
          <p:nvPr/>
        </p:nvSpPr>
        <p:spPr>
          <a:xfrm>
            <a:off x="849960" y="6244560"/>
            <a:ext cx="238320" cy="622080"/>
          </a:xfrm>
          <a:custGeom>
            <a:avLst/>
            <a:gdLst/>
            <a:ahLst/>
            <a:cxn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7" name="CustomShape 13"/>
          <p:cNvSpPr/>
          <p:nvPr/>
        </p:nvSpPr>
        <p:spPr>
          <a:xfrm>
            <a:off x="27360" y="-720"/>
            <a:ext cx="493920" cy="4400640"/>
          </a:xfrm>
          <a:custGeom>
            <a:avLst/>
            <a:gdLst/>
            <a:ahLst/>
            <a:cxn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8" name="CustomShape 14"/>
          <p:cNvSpPr/>
          <p:nvPr/>
        </p:nvSpPr>
        <p:spPr>
          <a:xfrm>
            <a:off x="550440" y="4316400"/>
            <a:ext cx="423000" cy="1580400"/>
          </a:xfrm>
          <a:custGeom>
            <a:avLst/>
            <a:gdLst/>
            <a:ahLst/>
            <a:cxn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79" name="CustomShape 15"/>
          <p:cNvSpPr/>
          <p:nvPr/>
        </p:nvSpPr>
        <p:spPr>
          <a:xfrm>
            <a:off x="1006200" y="5862600"/>
            <a:ext cx="430560" cy="990360"/>
          </a:xfrm>
          <a:custGeom>
            <a:avLst/>
            <a:gdLst/>
            <a:ahLst/>
            <a:cxn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0" name="CustomShape 16"/>
          <p:cNvSpPr/>
          <p:nvPr/>
        </p:nvSpPr>
        <p:spPr>
          <a:xfrm>
            <a:off x="521640" y="4364280"/>
            <a:ext cx="551520" cy="2235600"/>
          </a:xfrm>
          <a:custGeom>
            <a:avLst/>
            <a:gdLst/>
            <a:ahLst/>
            <a:cxn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1" name="CustomShape 17"/>
          <p:cNvSpPr/>
          <p:nvPr/>
        </p:nvSpPr>
        <p:spPr>
          <a:xfrm>
            <a:off x="468000" y="1289160"/>
            <a:ext cx="173880" cy="3026880"/>
          </a:xfrm>
          <a:custGeom>
            <a:avLst/>
            <a:gdLst/>
            <a:ahLst/>
            <a:cxn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2" name="CustomShape 18"/>
          <p:cNvSpPr/>
          <p:nvPr/>
        </p:nvSpPr>
        <p:spPr>
          <a:xfrm>
            <a:off x="1111680" y="6571440"/>
            <a:ext cx="133920" cy="281160"/>
          </a:xfrm>
          <a:custGeom>
            <a:avLst/>
            <a:gdLst/>
            <a:ahLst/>
            <a:cxn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3" name="CustomShape 19"/>
          <p:cNvSpPr/>
          <p:nvPr/>
        </p:nvSpPr>
        <p:spPr>
          <a:xfrm>
            <a:off x="502560" y="4107600"/>
            <a:ext cx="82080" cy="51120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4" name="CustomShape 20"/>
          <p:cNvSpPr/>
          <p:nvPr/>
        </p:nvSpPr>
        <p:spPr>
          <a:xfrm>
            <a:off x="973800" y="3145680"/>
            <a:ext cx="1409760" cy="2716560"/>
          </a:xfrm>
          <a:custGeom>
            <a:avLst/>
            <a:gdLst/>
            <a:ahLst/>
            <a:cxn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5" name="CustomShape 21"/>
          <p:cNvSpPr/>
          <p:nvPr/>
        </p:nvSpPr>
        <p:spPr>
          <a:xfrm>
            <a:off x="1073520" y="6600240"/>
            <a:ext cx="120240" cy="252720"/>
          </a:xfrm>
          <a:custGeom>
            <a:avLst/>
            <a:gdLst/>
            <a:ahLst/>
            <a:cxn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6" name="CustomShape 22"/>
          <p:cNvSpPr/>
          <p:nvPr/>
        </p:nvSpPr>
        <p:spPr>
          <a:xfrm>
            <a:off x="973800" y="5897160"/>
            <a:ext cx="137520" cy="673920"/>
          </a:xfrm>
          <a:custGeom>
            <a:avLst/>
            <a:gdLst/>
            <a:ahLst/>
            <a:cxn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7" name="CustomShape 23"/>
          <p:cNvSpPr/>
          <p:nvPr/>
        </p:nvSpPr>
        <p:spPr>
          <a:xfrm>
            <a:off x="973800" y="5772600"/>
            <a:ext cx="37800" cy="22752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8" name="CustomShape 24"/>
          <p:cNvSpPr/>
          <p:nvPr/>
        </p:nvSpPr>
        <p:spPr>
          <a:xfrm>
            <a:off x="1006200" y="6322680"/>
            <a:ext cx="210240" cy="530280"/>
          </a:xfrm>
          <a:custGeom>
            <a:avLst/>
            <a:gdLst/>
            <a:ahLst/>
            <a:cxn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89" name="CustomShape 25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40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0" name="PlaceHolder 26"/>
          <p:cNvSpPr>
            <a:spLocks noGrp="1"/>
          </p:cNvSpPr>
          <p:nvPr>
            <p:ph type="title"/>
          </p:nvPr>
        </p:nvSpPr>
        <p:spPr>
          <a:xfrm>
            <a:off x="2589120" y="2058840"/>
            <a:ext cx="8915040" cy="14684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zh-CN" sz="40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单击此处编辑母版标题样式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1" name="PlaceHolder 27"/>
          <p:cNvSpPr>
            <a:spLocks noGrp="1"/>
          </p:cNvSpPr>
          <p:nvPr>
            <p:ph type="body"/>
          </p:nvPr>
        </p:nvSpPr>
        <p:spPr>
          <a:xfrm>
            <a:off x="2589120" y="3530160"/>
            <a:ext cx="8915040" cy="860040"/>
          </a:xfrm>
          <a:prstGeom prst="rect">
            <a:avLst/>
          </a:prstGeom>
        </p:spPr>
        <p:txBody>
          <a:bodyPr/>
          <a:p>
            <a:pPr marL="431800" indent="-32385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20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20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20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lang="zh-CN" sz="20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Level编辑母版文本样式</a:t>
            </a:r>
            <a:endParaRPr lang="zh-CN" sz="20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2" name="PlaceHolder 28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93" name="PlaceHolder 29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94" name="CustomShape 30"/>
          <p:cNvSpPr/>
          <p:nvPr/>
        </p:nvSpPr>
        <p:spPr>
          <a:xfrm flipV="1">
            <a:off x="-4320" y="3178080"/>
            <a:ext cx="1588320" cy="50688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95" name="PlaceHolder 31"/>
          <p:cNvSpPr>
            <a:spLocks noGrp="1"/>
          </p:cNvSpPr>
          <p:nvPr>
            <p:ph type="sldNum"/>
          </p:nvPr>
        </p:nvSpPr>
        <p:spPr>
          <a:xfrm>
            <a:off x="531720" y="3243960"/>
            <a:ext cx="779400" cy="3646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ustomShape 1"/>
          <p:cNvSpPr/>
          <p:nvPr/>
        </p:nvSpPr>
        <p:spPr>
          <a:xfrm>
            <a:off x="0" y="2575080"/>
            <a:ext cx="100440" cy="625680"/>
          </a:xfrm>
          <a:custGeom>
            <a:avLst/>
            <a:gdLst/>
            <a:ahLst/>
            <a:cxn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1" name="CustomShape 2"/>
          <p:cNvSpPr/>
          <p:nvPr/>
        </p:nvSpPr>
        <p:spPr>
          <a:xfrm>
            <a:off x="128520" y="3156480"/>
            <a:ext cx="646200" cy="2322000"/>
          </a:xfrm>
          <a:custGeom>
            <a:avLst/>
            <a:gdLst/>
            <a:ahLst/>
            <a:cxn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2" name="CustomShape 3"/>
          <p:cNvSpPr/>
          <p:nvPr/>
        </p:nvSpPr>
        <p:spPr>
          <a:xfrm>
            <a:off x="807120" y="5447160"/>
            <a:ext cx="609120" cy="1419840"/>
          </a:xfrm>
          <a:custGeom>
            <a:avLst/>
            <a:gdLst/>
            <a:ahLst/>
            <a:cxn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3" name="CustomShape 4"/>
          <p:cNvSpPr/>
          <p:nvPr/>
        </p:nvSpPr>
        <p:spPr>
          <a:xfrm>
            <a:off x="959760" y="6503760"/>
            <a:ext cx="171000" cy="363240"/>
          </a:xfrm>
          <a:custGeom>
            <a:avLst/>
            <a:gdLst/>
            <a:ahLst/>
            <a:cxn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4" name="CustomShape 5"/>
          <p:cNvSpPr/>
          <p:nvPr/>
        </p:nvSpPr>
        <p:spPr>
          <a:xfrm>
            <a:off x="100800" y="3201120"/>
            <a:ext cx="821520" cy="3328200"/>
          </a:xfrm>
          <a:custGeom>
            <a:avLst/>
            <a:gdLst/>
            <a:ahLst/>
            <a:cxn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5" name="CustomShape 6"/>
          <p:cNvSpPr/>
          <p:nvPr/>
        </p:nvSpPr>
        <p:spPr>
          <a:xfrm>
            <a:off x="22320" y="228600"/>
            <a:ext cx="105840" cy="2927520"/>
          </a:xfrm>
          <a:custGeom>
            <a:avLst/>
            <a:gdLst/>
            <a:ahLst/>
            <a:cxn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6" name="CustomShape 7"/>
          <p:cNvSpPr/>
          <p:nvPr/>
        </p:nvSpPr>
        <p:spPr>
          <a:xfrm>
            <a:off x="78120" y="2944080"/>
            <a:ext cx="77760" cy="49356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7" name="CustomShape 8"/>
          <p:cNvSpPr/>
          <p:nvPr/>
        </p:nvSpPr>
        <p:spPr>
          <a:xfrm>
            <a:off x="769680" y="5478840"/>
            <a:ext cx="189720" cy="1024560"/>
          </a:xfrm>
          <a:custGeom>
            <a:avLst/>
            <a:gdLst/>
            <a:ahLst/>
            <a:cxn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8" name="CustomShape 9"/>
          <p:cNvSpPr/>
          <p:nvPr/>
        </p:nvSpPr>
        <p:spPr>
          <a:xfrm>
            <a:off x="775440" y="1398960"/>
            <a:ext cx="2075760" cy="4047840"/>
          </a:xfrm>
          <a:custGeom>
            <a:avLst/>
            <a:gdLst/>
            <a:ahLst/>
            <a:cxn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39" name="CustomShape 10"/>
          <p:cNvSpPr/>
          <p:nvPr/>
        </p:nvSpPr>
        <p:spPr>
          <a:xfrm>
            <a:off x="922680" y="6530040"/>
            <a:ext cx="161640" cy="336960"/>
          </a:xfrm>
          <a:custGeom>
            <a:avLst/>
            <a:gdLst/>
            <a:ahLst/>
            <a:cxn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0" name="CustomShape 11"/>
          <p:cNvSpPr/>
          <p:nvPr/>
        </p:nvSpPr>
        <p:spPr>
          <a:xfrm>
            <a:off x="769680" y="5359320"/>
            <a:ext cx="37080" cy="22140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1" name="CustomShape 12"/>
          <p:cNvSpPr/>
          <p:nvPr/>
        </p:nvSpPr>
        <p:spPr>
          <a:xfrm>
            <a:off x="849960" y="6244560"/>
            <a:ext cx="238320" cy="622080"/>
          </a:xfrm>
          <a:custGeom>
            <a:avLst/>
            <a:gdLst/>
            <a:ahLst/>
            <a:cxn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2" name="CustomShape 13"/>
          <p:cNvSpPr/>
          <p:nvPr/>
        </p:nvSpPr>
        <p:spPr>
          <a:xfrm>
            <a:off x="27360" y="-720"/>
            <a:ext cx="493920" cy="4400640"/>
          </a:xfrm>
          <a:custGeom>
            <a:avLst/>
            <a:gdLst/>
            <a:ahLst/>
            <a:cxn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3" name="CustomShape 14"/>
          <p:cNvSpPr/>
          <p:nvPr/>
        </p:nvSpPr>
        <p:spPr>
          <a:xfrm>
            <a:off x="550440" y="4316400"/>
            <a:ext cx="423000" cy="1580400"/>
          </a:xfrm>
          <a:custGeom>
            <a:avLst/>
            <a:gdLst/>
            <a:ahLst/>
            <a:cxn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4" name="CustomShape 15"/>
          <p:cNvSpPr/>
          <p:nvPr/>
        </p:nvSpPr>
        <p:spPr>
          <a:xfrm>
            <a:off x="1006200" y="5862600"/>
            <a:ext cx="430560" cy="990360"/>
          </a:xfrm>
          <a:custGeom>
            <a:avLst/>
            <a:gdLst/>
            <a:ahLst/>
            <a:cxn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5" name="CustomShape 16"/>
          <p:cNvSpPr/>
          <p:nvPr/>
        </p:nvSpPr>
        <p:spPr>
          <a:xfrm>
            <a:off x="521640" y="4364280"/>
            <a:ext cx="551520" cy="2235600"/>
          </a:xfrm>
          <a:custGeom>
            <a:avLst/>
            <a:gdLst/>
            <a:ahLst/>
            <a:cxn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6" name="CustomShape 17"/>
          <p:cNvSpPr/>
          <p:nvPr/>
        </p:nvSpPr>
        <p:spPr>
          <a:xfrm>
            <a:off x="468000" y="1289160"/>
            <a:ext cx="173880" cy="3026880"/>
          </a:xfrm>
          <a:custGeom>
            <a:avLst/>
            <a:gdLst/>
            <a:ahLst/>
            <a:cxn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7" name="CustomShape 18"/>
          <p:cNvSpPr/>
          <p:nvPr/>
        </p:nvSpPr>
        <p:spPr>
          <a:xfrm>
            <a:off x="1111680" y="6571440"/>
            <a:ext cx="133920" cy="281160"/>
          </a:xfrm>
          <a:custGeom>
            <a:avLst/>
            <a:gdLst/>
            <a:ahLst/>
            <a:cxn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8" name="CustomShape 19"/>
          <p:cNvSpPr/>
          <p:nvPr/>
        </p:nvSpPr>
        <p:spPr>
          <a:xfrm>
            <a:off x="502560" y="4107600"/>
            <a:ext cx="82080" cy="51120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49" name="CustomShape 20"/>
          <p:cNvSpPr/>
          <p:nvPr/>
        </p:nvSpPr>
        <p:spPr>
          <a:xfrm>
            <a:off x="973800" y="3145680"/>
            <a:ext cx="1409760" cy="2716560"/>
          </a:xfrm>
          <a:custGeom>
            <a:avLst/>
            <a:gdLst/>
            <a:ahLst/>
            <a:cxn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50" name="CustomShape 21"/>
          <p:cNvSpPr/>
          <p:nvPr/>
        </p:nvSpPr>
        <p:spPr>
          <a:xfrm>
            <a:off x="1073520" y="6600240"/>
            <a:ext cx="120240" cy="252720"/>
          </a:xfrm>
          <a:custGeom>
            <a:avLst/>
            <a:gdLst/>
            <a:ahLst/>
            <a:cxn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51" name="CustomShape 22"/>
          <p:cNvSpPr/>
          <p:nvPr/>
        </p:nvSpPr>
        <p:spPr>
          <a:xfrm>
            <a:off x="973800" y="5897160"/>
            <a:ext cx="137520" cy="673920"/>
          </a:xfrm>
          <a:custGeom>
            <a:avLst/>
            <a:gdLst/>
            <a:ahLst/>
            <a:cxn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52" name="CustomShape 23"/>
          <p:cNvSpPr/>
          <p:nvPr/>
        </p:nvSpPr>
        <p:spPr>
          <a:xfrm>
            <a:off x="973800" y="5772600"/>
            <a:ext cx="37800" cy="22752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53" name="CustomShape 24"/>
          <p:cNvSpPr/>
          <p:nvPr/>
        </p:nvSpPr>
        <p:spPr>
          <a:xfrm>
            <a:off x="1006200" y="6322680"/>
            <a:ext cx="210240" cy="530280"/>
          </a:xfrm>
          <a:custGeom>
            <a:avLst/>
            <a:gdLst/>
            <a:ahLst/>
            <a:cxn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54" name="CustomShape 25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40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5" name="PlaceHolder 26"/>
          <p:cNvSpPr>
            <a:spLocks noGrp="1"/>
          </p:cNvSpPr>
          <p:nvPr>
            <p:ph type="title"/>
          </p:nvPr>
        </p:nvSpPr>
        <p:spPr>
          <a:xfrm>
            <a:off x="2593080" y="624240"/>
            <a:ext cx="8911440" cy="128052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单击此处编辑母版标题样式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6" name="PlaceHolder 27"/>
          <p:cNvSpPr>
            <a:spLocks noGrp="1"/>
          </p:cNvSpPr>
          <p:nvPr>
            <p:ph type="body"/>
          </p:nvPr>
        </p:nvSpPr>
        <p:spPr>
          <a:xfrm>
            <a:off x="2589120" y="2133720"/>
            <a:ext cx="8915040" cy="3777120"/>
          </a:xfrm>
          <a:prstGeom prst="rect">
            <a:avLst/>
          </a:prstGeom>
        </p:spPr>
        <p:txBody>
          <a:bodyPr/>
          <a:p>
            <a:pPr marL="431800" indent="-32385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Level编辑母版文本样式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2950" lvl="1" indent="-28575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6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第二级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143000" lvl="2" indent="-227965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第三级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600200" lvl="3" indent="-227965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2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第四级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057400" lvl="4" indent="-227965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2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第五级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7" name="PlaceHolder 28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158" name="PlaceHolder 29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159" name="CustomShape 30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60" name="PlaceHolder 31"/>
          <p:cNvSpPr>
            <a:spLocks noGrp="1"/>
          </p:cNvSpPr>
          <p:nvPr>
            <p:ph type="sldNum"/>
          </p:nvPr>
        </p:nvSpPr>
        <p:spPr>
          <a:xfrm>
            <a:off x="531720" y="787680"/>
            <a:ext cx="779400" cy="3646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1"/>
          <p:cNvSpPr/>
          <p:nvPr/>
        </p:nvSpPr>
        <p:spPr>
          <a:xfrm>
            <a:off x="0" y="2575080"/>
            <a:ext cx="100440" cy="625680"/>
          </a:xfrm>
          <a:custGeom>
            <a:avLst/>
            <a:gdLst/>
            <a:ahLst/>
            <a:cxnLst/>
            <a:rect l="l" t="t" r="r" b="b"/>
            <a:pathLst>
              <a:path w="22" h="136">
                <a:moveTo>
                  <a:pt x="22" y="136"/>
                </a:moveTo>
                <a:cubicBezTo>
                  <a:pt x="20" y="117"/>
                  <a:pt x="19" y="99"/>
                  <a:pt x="17" y="80"/>
                </a:cubicBezTo>
                <a:cubicBezTo>
                  <a:pt x="11" y="54"/>
                  <a:pt x="6" y="27"/>
                  <a:pt x="0" y="0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64"/>
                  <a:pt x="13" y="94"/>
                  <a:pt x="20" y="124"/>
                </a:cubicBezTo>
                <a:cubicBezTo>
                  <a:pt x="20" y="128"/>
                  <a:pt x="21" y="132"/>
                  <a:pt x="22" y="136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96" name="CustomShape 2"/>
          <p:cNvSpPr/>
          <p:nvPr/>
        </p:nvSpPr>
        <p:spPr>
          <a:xfrm>
            <a:off x="128520" y="3156480"/>
            <a:ext cx="646200" cy="2322000"/>
          </a:xfrm>
          <a:custGeom>
            <a:avLst/>
            <a:gdLst/>
            <a:ahLst/>
            <a:cxnLst/>
            <a:rect l="l" t="t" r="r" b="b"/>
            <a:pathLst>
              <a:path w="140" h="504">
                <a:moveTo>
                  <a:pt x="86" y="350"/>
                </a:moveTo>
                <a:cubicBezTo>
                  <a:pt x="103" y="402"/>
                  <a:pt x="120" y="453"/>
                  <a:pt x="139" y="504"/>
                </a:cubicBezTo>
                <a:cubicBezTo>
                  <a:pt x="139" y="495"/>
                  <a:pt x="139" y="487"/>
                  <a:pt x="140" y="478"/>
                </a:cubicBezTo>
                <a:cubicBezTo>
                  <a:pt x="124" y="435"/>
                  <a:pt x="109" y="391"/>
                  <a:pt x="95" y="347"/>
                </a:cubicBezTo>
                <a:cubicBezTo>
                  <a:pt x="58" y="233"/>
                  <a:pt x="27" y="117"/>
                  <a:pt x="0" y="0"/>
                </a:cubicBezTo>
                <a:cubicBezTo>
                  <a:pt x="2" y="20"/>
                  <a:pt x="4" y="41"/>
                  <a:pt x="6" y="61"/>
                </a:cubicBezTo>
                <a:cubicBezTo>
                  <a:pt x="30" y="158"/>
                  <a:pt x="56" y="255"/>
                  <a:pt x="86" y="35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97" name="CustomShape 3"/>
          <p:cNvSpPr/>
          <p:nvPr/>
        </p:nvSpPr>
        <p:spPr>
          <a:xfrm>
            <a:off x="807120" y="5447160"/>
            <a:ext cx="609120" cy="1419840"/>
          </a:xfrm>
          <a:custGeom>
            <a:avLst/>
            <a:gdLst/>
            <a:ahLst/>
            <a:cxnLst/>
            <a:rect l="l" t="t" r="r" b="b"/>
            <a:pathLst>
              <a:path w="132" h="308">
                <a:moveTo>
                  <a:pt x="8" y="22"/>
                </a:moveTo>
                <a:cubicBezTo>
                  <a:pt x="5" y="15"/>
                  <a:pt x="2" y="8"/>
                  <a:pt x="0" y="0"/>
                </a:cubicBezTo>
                <a:cubicBezTo>
                  <a:pt x="0" y="10"/>
                  <a:pt x="0" y="19"/>
                  <a:pt x="0" y="29"/>
                </a:cubicBezTo>
                <a:cubicBezTo>
                  <a:pt x="21" y="85"/>
                  <a:pt x="44" y="140"/>
                  <a:pt x="68" y="194"/>
                </a:cubicBezTo>
                <a:cubicBezTo>
                  <a:pt x="85" y="232"/>
                  <a:pt x="104" y="270"/>
                  <a:pt x="123" y="308"/>
                </a:cubicBezTo>
                <a:cubicBezTo>
                  <a:pt x="132" y="308"/>
                  <a:pt x="132" y="308"/>
                  <a:pt x="132" y="308"/>
                </a:cubicBezTo>
                <a:cubicBezTo>
                  <a:pt x="113" y="269"/>
                  <a:pt x="94" y="230"/>
                  <a:pt x="77" y="190"/>
                </a:cubicBezTo>
                <a:cubicBezTo>
                  <a:pt x="52" y="135"/>
                  <a:pt x="29" y="79"/>
                  <a:pt x="8" y="22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98" name="CustomShape 4"/>
          <p:cNvSpPr/>
          <p:nvPr/>
        </p:nvSpPr>
        <p:spPr>
          <a:xfrm>
            <a:off x="959760" y="6503760"/>
            <a:ext cx="171000" cy="363240"/>
          </a:xfrm>
          <a:custGeom>
            <a:avLst/>
            <a:gdLst/>
            <a:ahLst/>
            <a:cxnLst/>
            <a:rect l="l" t="t" r="r" b="b"/>
            <a:pathLst>
              <a:path w="37" h="79">
                <a:moveTo>
                  <a:pt x="28" y="79"/>
                </a:moveTo>
                <a:cubicBezTo>
                  <a:pt x="37" y="79"/>
                  <a:pt x="37" y="79"/>
                  <a:pt x="37" y="79"/>
                </a:cubicBezTo>
                <a:cubicBezTo>
                  <a:pt x="24" y="53"/>
                  <a:pt x="12" y="27"/>
                  <a:pt x="0" y="0"/>
                </a:cubicBezTo>
                <a:cubicBezTo>
                  <a:pt x="8" y="27"/>
                  <a:pt x="17" y="53"/>
                  <a:pt x="28" y="79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199" name="CustomShape 5"/>
          <p:cNvSpPr/>
          <p:nvPr/>
        </p:nvSpPr>
        <p:spPr>
          <a:xfrm>
            <a:off x="100800" y="3201120"/>
            <a:ext cx="821520" cy="3328200"/>
          </a:xfrm>
          <a:custGeom>
            <a:avLst/>
            <a:gdLst/>
            <a:ahLst/>
            <a:cxnLst/>
            <a:rect l="l" t="t" r="r" b="b"/>
            <a:pathLst>
              <a:path w="178" h="722">
                <a:moveTo>
                  <a:pt x="162" y="660"/>
                </a:moveTo>
                <a:cubicBezTo>
                  <a:pt x="145" y="618"/>
                  <a:pt x="130" y="576"/>
                  <a:pt x="116" y="534"/>
                </a:cubicBezTo>
                <a:cubicBezTo>
                  <a:pt x="84" y="437"/>
                  <a:pt x="59" y="337"/>
                  <a:pt x="40" y="236"/>
                </a:cubicBezTo>
                <a:cubicBezTo>
                  <a:pt x="29" y="175"/>
                  <a:pt x="20" y="113"/>
                  <a:pt x="12" y="51"/>
                </a:cubicBezTo>
                <a:cubicBezTo>
                  <a:pt x="8" y="34"/>
                  <a:pt x="4" y="17"/>
                  <a:pt x="0" y="0"/>
                </a:cubicBezTo>
                <a:cubicBezTo>
                  <a:pt x="8" y="79"/>
                  <a:pt x="19" y="159"/>
                  <a:pt x="33" y="237"/>
                </a:cubicBezTo>
                <a:cubicBezTo>
                  <a:pt x="51" y="339"/>
                  <a:pt x="76" y="439"/>
                  <a:pt x="107" y="537"/>
                </a:cubicBezTo>
                <a:cubicBezTo>
                  <a:pt x="123" y="586"/>
                  <a:pt x="141" y="634"/>
                  <a:pt x="160" y="681"/>
                </a:cubicBezTo>
                <a:cubicBezTo>
                  <a:pt x="166" y="695"/>
                  <a:pt x="172" y="708"/>
                  <a:pt x="178" y="722"/>
                </a:cubicBezTo>
                <a:cubicBezTo>
                  <a:pt x="176" y="717"/>
                  <a:pt x="175" y="713"/>
                  <a:pt x="174" y="708"/>
                </a:cubicBezTo>
                <a:cubicBezTo>
                  <a:pt x="169" y="692"/>
                  <a:pt x="165" y="676"/>
                  <a:pt x="162" y="66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0" name="CustomShape 6"/>
          <p:cNvSpPr/>
          <p:nvPr/>
        </p:nvSpPr>
        <p:spPr>
          <a:xfrm>
            <a:off x="22320" y="228600"/>
            <a:ext cx="105840" cy="2927520"/>
          </a:xfrm>
          <a:custGeom>
            <a:avLst/>
            <a:gdLst/>
            <a:ahLst/>
            <a:cxnLst/>
            <a:rect l="l" t="t" r="r" b="b"/>
            <a:pathLst>
              <a:path w="23" h="635">
                <a:moveTo>
                  <a:pt x="11" y="577"/>
                </a:moveTo>
                <a:cubicBezTo>
                  <a:pt x="12" y="581"/>
                  <a:pt x="12" y="585"/>
                  <a:pt x="12" y="589"/>
                </a:cubicBezTo>
                <a:cubicBezTo>
                  <a:pt x="15" y="603"/>
                  <a:pt x="19" y="617"/>
                  <a:pt x="22" y="632"/>
                </a:cubicBezTo>
                <a:cubicBezTo>
                  <a:pt x="22" y="633"/>
                  <a:pt x="22" y="634"/>
                  <a:pt x="23" y="635"/>
                </a:cubicBezTo>
                <a:cubicBezTo>
                  <a:pt x="21" y="615"/>
                  <a:pt x="19" y="596"/>
                  <a:pt x="17" y="576"/>
                </a:cubicBezTo>
                <a:cubicBezTo>
                  <a:pt x="9" y="474"/>
                  <a:pt x="5" y="372"/>
                  <a:pt x="5" y="269"/>
                </a:cubicBezTo>
                <a:cubicBezTo>
                  <a:pt x="6" y="179"/>
                  <a:pt x="9" y="90"/>
                  <a:pt x="15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89"/>
                  <a:pt x="2" y="179"/>
                  <a:pt x="1" y="269"/>
                </a:cubicBezTo>
                <a:cubicBezTo>
                  <a:pt x="0" y="372"/>
                  <a:pt x="3" y="474"/>
                  <a:pt x="11" y="577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1" name="CustomShape 7"/>
          <p:cNvSpPr/>
          <p:nvPr/>
        </p:nvSpPr>
        <p:spPr>
          <a:xfrm>
            <a:off x="78120" y="2944080"/>
            <a:ext cx="77760" cy="49356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0" y="0"/>
                </a:moveTo>
                <a:cubicBezTo>
                  <a:pt x="2" y="19"/>
                  <a:pt x="3" y="37"/>
                  <a:pt x="5" y="56"/>
                </a:cubicBezTo>
                <a:cubicBezTo>
                  <a:pt x="9" y="73"/>
                  <a:pt x="13" y="90"/>
                  <a:pt x="17" y="107"/>
                </a:cubicBezTo>
                <a:cubicBezTo>
                  <a:pt x="15" y="87"/>
                  <a:pt x="13" y="66"/>
                  <a:pt x="11" y="46"/>
                </a:cubicBezTo>
                <a:cubicBezTo>
                  <a:pt x="10" y="45"/>
                  <a:pt x="10" y="44"/>
                  <a:pt x="10" y="43"/>
                </a:cubicBezTo>
                <a:cubicBezTo>
                  <a:pt x="7" y="28"/>
                  <a:pt x="3" y="1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2" name="CustomShape 8"/>
          <p:cNvSpPr/>
          <p:nvPr/>
        </p:nvSpPr>
        <p:spPr>
          <a:xfrm>
            <a:off x="769680" y="5478840"/>
            <a:ext cx="189720" cy="1024560"/>
          </a:xfrm>
          <a:custGeom>
            <a:avLst/>
            <a:gdLst/>
            <a:ahLst/>
            <a:cxnLst/>
            <a:rect l="l" t="t" r="r" b="b"/>
            <a:pathLst>
              <a:path w="41" h="222">
                <a:moveTo>
                  <a:pt x="0" y="0"/>
                </a:moveTo>
                <a:cubicBezTo>
                  <a:pt x="0" y="31"/>
                  <a:pt x="2" y="62"/>
                  <a:pt x="5" y="93"/>
                </a:cubicBezTo>
                <a:cubicBezTo>
                  <a:pt x="8" y="117"/>
                  <a:pt x="12" y="142"/>
                  <a:pt x="17" y="166"/>
                </a:cubicBezTo>
                <a:cubicBezTo>
                  <a:pt x="19" y="172"/>
                  <a:pt x="22" y="178"/>
                  <a:pt x="24" y="184"/>
                </a:cubicBezTo>
                <a:cubicBezTo>
                  <a:pt x="30" y="197"/>
                  <a:pt x="35" y="209"/>
                  <a:pt x="41" y="222"/>
                </a:cubicBezTo>
                <a:cubicBezTo>
                  <a:pt x="40" y="219"/>
                  <a:pt x="39" y="215"/>
                  <a:pt x="38" y="212"/>
                </a:cubicBezTo>
                <a:cubicBezTo>
                  <a:pt x="26" y="172"/>
                  <a:pt x="18" y="132"/>
                  <a:pt x="13" y="92"/>
                </a:cubicBezTo>
                <a:cubicBezTo>
                  <a:pt x="11" y="68"/>
                  <a:pt x="9" y="45"/>
                  <a:pt x="8" y="22"/>
                </a:cubicBezTo>
                <a:cubicBezTo>
                  <a:pt x="8" y="21"/>
                  <a:pt x="7" y="20"/>
                  <a:pt x="7" y="18"/>
                </a:cubicBezTo>
                <a:cubicBezTo>
                  <a:pt x="5" y="12"/>
                  <a:pt x="2" y="6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3" name="CustomShape 9"/>
          <p:cNvSpPr/>
          <p:nvPr/>
        </p:nvSpPr>
        <p:spPr>
          <a:xfrm>
            <a:off x="775440" y="1398960"/>
            <a:ext cx="2075760" cy="4047840"/>
          </a:xfrm>
          <a:custGeom>
            <a:avLst/>
            <a:gdLst/>
            <a:ahLst/>
            <a:cxnLst/>
            <a:rect l="l" t="t" r="r" b="b"/>
            <a:pathLst>
              <a:path w="450" h="878">
                <a:moveTo>
                  <a:pt x="7" y="854"/>
                </a:moveTo>
                <a:cubicBezTo>
                  <a:pt x="10" y="772"/>
                  <a:pt x="26" y="691"/>
                  <a:pt x="50" y="613"/>
                </a:cubicBezTo>
                <a:cubicBezTo>
                  <a:pt x="75" y="535"/>
                  <a:pt x="109" y="460"/>
                  <a:pt x="149" y="388"/>
                </a:cubicBezTo>
                <a:cubicBezTo>
                  <a:pt x="189" y="316"/>
                  <a:pt x="235" y="248"/>
                  <a:pt x="285" y="183"/>
                </a:cubicBezTo>
                <a:cubicBezTo>
                  <a:pt x="310" y="151"/>
                  <a:pt x="337" y="119"/>
                  <a:pt x="364" y="89"/>
                </a:cubicBezTo>
                <a:cubicBezTo>
                  <a:pt x="378" y="74"/>
                  <a:pt x="392" y="58"/>
                  <a:pt x="406" y="44"/>
                </a:cubicBezTo>
                <a:cubicBezTo>
                  <a:pt x="421" y="29"/>
                  <a:pt x="435" y="15"/>
                  <a:pt x="450" y="1"/>
                </a:cubicBezTo>
                <a:cubicBezTo>
                  <a:pt x="450" y="0"/>
                  <a:pt x="450" y="0"/>
                  <a:pt x="450" y="0"/>
                </a:cubicBezTo>
                <a:cubicBezTo>
                  <a:pt x="434" y="14"/>
                  <a:pt x="420" y="28"/>
                  <a:pt x="405" y="43"/>
                </a:cubicBezTo>
                <a:cubicBezTo>
                  <a:pt x="391" y="57"/>
                  <a:pt x="377" y="72"/>
                  <a:pt x="363" y="88"/>
                </a:cubicBezTo>
                <a:cubicBezTo>
                  <a:pt x="335" y="118"/>
                  <a:pt x="308" y="149"/>
                  <a:pt x="283" y="181"/>
                </a:cubicBezTo>
                <a:cubicBezTo>
                  <a:pt x="232" y="246"/>
                  <a:pt x="185" y="314"/>
                  <a:pt x="145" y="386"/>
                </a:cubicBezTo>
                <a:cubicBezTo>
                  <a:pt x="104" y="457"/>
                  <a:pt x="70" y="533"/>
                  <a:pt x="45" y="611"/>
                </a:cubicBezTo>
                <a:cubicBezTo>
                  <a:pt x="19" y="690"/>
                  <a:pt x="3" y="771"/>
                  <a:pt x="0" y="854"/>
                </a:cubicBezTo>
                <a:cubicBezTo>
                  <a:pt x="0" y="856"/>
                  <a:pt x="0" y="857"/>
                  <a:pt x="0" y="859"/>
                </a:cubicBezTo>
                <a:cubicBezTo>
                  <a:pt x="2" y="865"/>
                  <a:pt x="4" y="872"/>
                  <a:pt x="7" y="878"/>
                </a:cubicBezTo>
                <a:cubicBezTo>
                  <a:pt x="7" y="870"/>
                  <a:pt x="7" y="862"/>
                  <a:pt x="7" y="85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4" name="CustomShape 10"/>
          <p:cNvSpPr/>
          <p:nvPr/>
        </p:nvSpPr>
        <p:spPr>
          <a:xfrm>
            <a:off x="922680" y="6530040"/>
            <a:ext cx="161640" cy="336960"/>
          </a:xfrm>
          <a:custGeom>
            <a:avLst/>
            <a:gdLst/>
            <a:ahLst/>
            <a:cxnLst/>
            <a:rect l="l" t="t" r="r" b="b"/>
            <a:pathLst>
              <a:path w="35" h="73">
                <a:moveTo>
                  <a:pt x="0" y="0"/>
                </a:moveTo>
                <a:cubicBezTo>
                  <a:pt x="7" y="24"/>
                  <a:pt x="16" y="49"/>
                  <a:pt x="26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23" y="49"/>
                  <a:pt x="11" y="24"/>
                  <a:pt x="0" y="0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5" name="CustomShape 11"/>
          <p:cNvSpPr/>
          <p:nvPr/>
        </p:nvSpPr>
        <p:spPr>
          <a:xfrm>
            <a:off x="769680" y="5359320"/>
            <a:ext cx="37080" cy="22140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7" y="44"/>
                </a:moveTo>
                <a:cubicBezTo>
                  <a:pt x="7" y="46"/>
                  <a:pt x="8" y="47"/>
                  <a:pt x="8" y="48"/>
                </a:cubicBezTo>
                <a:cubicBezTo>
                  <a:pt x="8" y="38"/>
                  <a:pt x="8" y="29"/>
                  <a:pt x="8" y="19"/>
                </a:cubicBezTo>
                <a:cubicBezTo>
                  <a:pt x="5" y="13"/>
                  <a:pt x="3" y="6"/>
                  <a:pt x="1" y="0"/>
                </a:cubicBezTo>
                <a:cubicBezTo>
                  <a:pt x="0" y="9"/>
                  <a:pt x="0" y="17"/>
                  <a:pt x="0" y="26"/>
                </a:cubicBezTo>
                <a:cubicBezTo>
                  <a:pt x="2" y="32"/>
                  <a:pt x="5" y="38"/>
                  <a:pt x="7" y="44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6" name="CustomShape 12"/>
          <p:cNvSpPr/>
          <p:nvPr/>
        </p:nvSpPr>
        <p:spPr>
          <a:xfrm>
            <a:off x="849960" y="6244560"/>
            <a:ext cx="238320" cy="622080"/>
          </a:xfrm>
          <a:custGeom>
            <a:avLst/>
            <a:gdLst/>
            <a:ahLst/>
            <a:cxnLst/>
            <a:rect l="l" t="t" r="r" b="b"/>
            <a:pathLst>
              <a:path w="52" h="135">
                <a:moveTo>
                  <a:pt x="7" y="18"/>
                </a:moveTo>
                <a:cubicBezTo>
                  <a:pt x="5" y="12"/>
                  <a:pt x="2" y="6"/>
                  <a:pt x="0" y="0"/>
                </a:cubicBezTo>
                <a:cubicBezTo>
                  <a:pt x="3" y="16"/>
                  <a:pt x="7" y="32"/>
                  <a:pt x="12" y="48"/>
                </a:cubicBezTo>
                <a:cubicBezTo>
                  <a:pt x="13" y="53"/>
                  <a:pt x="14" y="57"/>
                  <a:pt x="16" y="62"/>
                </a:cubicBezTo>
                <a:cubicBezTo>
                  <a:pt x="27" y="86"/>
                  <a:pt x="39" y="111"/>
                  <a:pt x="51" y="135"/>
                </a:cubicBezTo>
                <a:cubicBezTo>
                  <a:pt x="52" y="135"/>
                  <a:pt x="52" y="135"/>
                  <a:pt x="52" y="135"/>
                </a:cubicBezTo>
                <a:cubicBezTo>
                  <a:pt x="41" y="109"/>
                  <a:pt x="32" y="83"/>
                  <a:pt x="24" y="56"/>
                </a:cubicBezTo>
                <a:cubicBezTo>
                  <a:pt x="18" y="43"/>
                  <a:pt x="13" y="31"/>
                  <a:pt x="7" y="18"/>
                </a:cubicBez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7" name="CustomShape 13"/>
          <p:cNvSpPr/>
          <p:nvPr/>
        </p:nvSpPr>
        <p:spPr>
          <a:xfrm>
            <a:off x="27360" y="-720"/>
            <a:ext cx="493920" cy="4400640"/>
          </a:xfrm>
          <a:custGeom>
            <a:avLst/>
            <a:gdLst/>
            <a:ahLst/>
            <a:cxnLst/>
            <a:rect l="l" t="t" r="r" b="b"/>
            <a:pathLst>
              <a:path w="103" h="920">
                <a:moveTo>
                  <a:pt x="7" y="210"/>
                </a:moveTo>
                <a:cubicBezTo>
                  <a:pt x="11" y="288"/>
                  <a:pt x="17" y="367"/>
                  <a:pt x="26" y="445"/>
                </a:cubicBezTo>
                <a:cubicBezTo>
                  <a:pt x="34" y="523"/>
                  <a:pt x="44" y="601"/>
                  <a:pt x="57" y="679"/>
                </a:cubicBezTo>
                <a:cubicBezTo>
                  <a:pt x="69" y="757"/>
                  <a:pt x="84" y="834"/>
                  <a:pt x="101" y="911"/>
                </a:cubicBezTo>
                <a:cubicBezTo>
                  <a:pt x="102" y="914"/>
                  <a:pt x="103" y="917"/>
                  <a:pt x="103" y="920"/>
                </a:cubicBezTo>
                <a:cubicBezTo>
                  <a:pt x="102" y="905"/>
                  <a:pt x="100" y="889"/>
                  <a:pt x="99" y="874"/>
                </a:cubicBezTo>
                <a:cubicBezTo>
                  <a:pt x="99" y="871"/>
                  <a:pt x="99" y="868"/>
                  <a:pt x="99" y="866"/>
                </a:cubicBezTo>
                <a:cubicBezTo>
                  <a:pt x="85" y="803"/>
                  <a:pt x="73" y="741"/>
                  <a:pt x="63" y="678"/>
                </a:cubicBezTo>
                <a:cubicBezTo>
                  <a:pt x="50" y="600"/>
                  <a:pt x="39" y="523"/>
                  <a:pt x="30" y="444"/>
                </a:cubicBezTo>
                <a:cubicBezTo>
                  <a:pt x="21" y="366"/>
                  <a:pt x="14" y="288"/>
                  <a:pt x="9" y="209"/>
                </a:cubicBezTo>
                <a:cubicBezTo>
                  <a:pt x="7" y="170"/>
                  <a:pt x="5" y="131"/>
                  <a:pt x="3" y="92"/>
                </a:cubicBezTo>
                <a:cubicBezTo>
                  <a:pt x="2" y="61"/>
                  <a:pt x="1" y="31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31"/>
                  <a:pt x="1" y="61"/>
                  <a:pt x="1" y="92"/>
                </a:cubicBezTo>
                <a:cubicBezTo>
                  <a:pt x="3" y="131"/>
                  <a:pt x="4" y="170"/>
                  <a:pt x="7" y="21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8" name="CustomShape 14"/>
          <p:cNvSpPr/>
          <p:nvPr/>
        </p:nvSpPr>
        <p:spPr>
          <a:xfrm>
            <a:off x="550440" y="4316400"/>
            <a:ext cx="423000" cy="1580400"/>
          </a:xfrm>
          <a:custGeom>
            <a:avLst/>
            <a:gdLst/>
            <a:ahLst/>
            <a:cxnLst/>
            <a:rect l="l" t="t" r="r" b="b"/>
            <a:pathLst>
              <a:path w="88" h="330">
                <a:moveTo>
                  <a:pt x="53" y="229"/>
                </a:moveTo>
                <a:cubicBezTo>
                  <a:pt x="64" y="263"/>
                  <a:pt x="75" y="297"/>
                  <a:pt x="88" y="330"/>
                </a:cubicBezTo>
                <a:cubicBezTo>
                  <a:pt x="88" y="323"/>
                  <a:pt x="88" y="315"/>
                  <a:pt x="88" y="308"/>
                </a:cubicBezTo>
                <a:cubicBezTo>
                  <a:pt x="88" y="307"/>
                  <a:pt x="88" y="305"/>
                  <a:pt x="88" y="304"/>
                </a:cubicBezTo>
                <a:cubicBezTo>
                  <a:pt x="79" y="278"/>
                  <a:pt x="70" y="252"/>
                  <a:pt x="62" y="226"/>
                </a:cubicBezTo>
                <a:cubicBezTo>
                  <a:pt x="38" y="152"/>
                  <a:pt x="17" y="76"/>
                  <a:pt x="0" y="0"/>
                </a:cubicBezTo>
                <a:cubicBezTo>
                  <a:pt x="2" y="21"/>
                  <a:pt x="4" y="42"/>
                  <a:pt x="7" y="63"/>
                </a:cubicBezTo>
                <a:cubicBezTo>
                  <a:pt x="21" y="119"/>
                  <a:pt x="36" y="174"/>
                  <a:pt x="53" y="22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09" name="CustomShape 15"/>
          <p:cNvSpPr/>
          <p:nvPr/>
        </p:nvSpPr>
        <p:spPr>
          <a:xfrm>
            <a:off x="1006200" y="5862600"/>
            <a:ext cx="430560" cy="990360"/>
          </a:xfrm>
          <a:custGeom>
            <a:avLst/>
            <a:gdLst/>
            <a:ahLst/>
            <a:cxnLst/>
            <a:rect l="l" t="t" r="r" b="b"/>
            <a:pathLst>
              <a:path w="90" h="207">
                <a:moveTo>
                  <a:pt x="6" y="15"/>
                </a:moveTo>
                <a:cubicBezTo>
                  <a:pt x="4" y="10"/>
                  <a:pt x="2" y="5"/>
                  <a:pt x="0" y="0"/>
                </a:cubicBezTo>
                <a:cubicBezTo>
                  <a:pt x="0" y="9"/>
                  <a:pt x="0" y="19"/>
                  <a:pt x="1" y="29"/>
                </a:cubicBezTo>
                <a:cubicBezTo>
                  <a:pt x="14" y="62"/>
                  <a:pt x="27" y="95"/>
                  <a:pt x="42" y="127"/>
                </a:cubicBezTo>
                <a:cubicBezTo>
                  <a:pt x="54" y="154"/>
                  <a:pt x="67" y="181"/>
                  <a:pt x="80" y="207"/>
                </a:cubicBezTo>
                <a:cubicBezTo>
                  <a:pt x="90" y="207"/>
                  <a:pt x="90" y="207"/>
                  <a:pt x="90" y="207"/>
                </a:cubicBezTo>
                <a:cubicBezTo>
                  <a:pt x="76" y="180"/>
                  <a:pt x="63" y="152"/>
                  <a:pt x="50" y="123"/>
                </a:cubicBezTo>
                <a:cubicBezTo>
                  <a:pt x="34" y="88"/>
                  <a:pt x="20" y="51"/>
                  <a:pt x="6" y="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0" name="CustomShape 16"/>
          <p:cNvSpPr/>
          <p:nvPr/>
        </p:nvSpPr>
        <p:spPr>
          <a:xfrm>
            <a:off x="521640" y="4364280"/>
            <a:ext cx="551520" cy="2235600"/>
          </a:xfrm>
          <a:custGeom>
            <a:avLst/>
            <a:gdLst/>
            <a:ahLst/>
            <a:cxnLst/>
            <a:rect l="l" t="t" r="r" b="b"/>
            <a:pathLst>
              <a:path w="115" h="467">
                <a:moveTo>
                  <a:pt x="101" y="409"/>
                </a:moveTo>
                <a:cubicBezTo>
                  <a:pt x="93" y="388"/>
                  <a:pt x="85" y="366"/>
                  <a:pt x="78" y="344"/>
                </a:cubicBezTo>
                <a:cubicBezTo>
                  <a:pt x="57" y="281"/>
                  <a:pt x="41" y="216"/>
                  <a:pt x="29" y="151"/>
                </a:cubicBezTo>
                <a:cubicBezTo>
                  <a:pt x="22" y="119"/>
                  <a:pt x="17" y="86"/>
                  <a:pt x="13" y="53"/>
                </a:cubicBezTo>
                <a:cubicBezTo>
                  <a:pt x="9" y="35"/>
                  <a:pt x="4" y="18"/>
                  <a:pt x="0" y="0"/>
                </a:cubicBezTo>
                <a:cubicBezTo>
                  <a:pt x="5" y="51"/>
                  <a:pt x="12" y="102"/>
                  <a:pt x="21" y="152"/>
                </a:cubicBezTo>
                <a:cubicBezTo>
                  <a:pt x="33" y="218"/>
                  <a:pt x="49" y="283"/>
                  <a:pt x="69" y="347"/>
                </a:cubicBezTo>
                <a:cubicBezTo>
                  <a:pt x="79" y="378"/>
                  <a:pt x="90" y="410"/>
                  <a:pt x="103" y="441"/>
                </a:cubicBezTo>
                <a:cubicBezTo>
                  <a:pt x="107" y="449"/>
                  <a:pt x="111" y="458"/>
                  <a:pt x="115" y="467"/>
                </a:cubicBezTo>
                <a:cubicBezTo>
                  <a:pt x="114" y="464"/>
                  <a:pt x="113" y="461"/>
                  <a:pt x="112" y="458"/>
                </a:cubicBezTo>
                <a:cubicBezTo>
                  <a:pt x="108" y="442"/>
                  <a:pt x="104" y="425"/>
                  <a:pt x="101" y="40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1" name="CustomShape 17"/>
          <p:cNvSpPr/>
          <p:nvPr/>
        </p:nvSpPr>
        <p:spPr>
          <a:xfrm>
            <a:off x="468000" y="1289160"/>
            <a:ext cx="173880" cy="3026880"/>
          </a:xfrm>
          <a:custGeom>
            <a:avLst/>
            <a:gdLst/>
            <a:ahLst/>
            <a:cxnLst/>
            <a:rect l="l" t="t" r="r" b="b"/>
            <a:pathLst>
              <a:path w="36" h="633">
                <a:moveTo>
                  <a:pt x="17" y="633"/>
                </a:moveTo>
                <a:cubicBezTo>
                  <a:pt x="15" y="621"/>
                  <a:pt x="14" y="609"/>
                  <a:pt x="13" y="597"/>
                </a:cubicBezTo>
                <a:cubicBezTo>
                  <a:pt x="8" y="530"/>
                  <a:pt x="5" y="464"/>
                  <a:pt x="5" y="398"/>
                </a:cubicBezTo>
                <a:cubicBezTo>
                  <a:pt x="5" y="331"/>
                  <a:pt x="8" y="265"/>
                  <a:pt x="13" y="198"/>
                </a:cubicBezTo>
                <a:cubicBezTo>
                  <a:pt x="15" y="165"/>
                  <a:pt x="18" y="132"/>
                  <a:pt x="22" y="99"/>
                </a:cubicBezTo>
                <a:cubicBezTo>
                  <a:pt x="26" y="66"/>
                  <a:pt x="30" y="33"/>
                  <a:pt x="36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29" y="33"/>
                  <a:pt x="24" y="66"/>
                  <a:pt x="20" y="99"/>
                </a:cubicBezTo>
                <a:cubicBezTo>
                  <a:pt x="16" y="132"/>
                  <a:pt x="13" y="165"/>
                  <a:pt x="10" y="198"/>
                </a:cubicBezTo>
                <a:cubicBezTo>
                  <a:pt x="4" y="264"/>
                  <a:pt x="1" y="331"/>
                  <a:pt x="1" y="398"/>
                </a:cubicBezTo>
                <a:cubicBezTo>
                  <a:pt x="0" y="461"/>
                  <a:pt x="2" y="525"/>
                  <a:pt x="7" y="589"/>
                </a:cubicBezTo>
                <a:cubicBezTo>
                  <a:pt x="10" y="603"/>
                  <a:pt x="13" y="618"/>
                  <a:pt x="16" y="632"/>
                </a:cubicBezTo>
                <a:cubicBezTo>
                  <a:pt x="16" y="632"/>
                  <a:pt x="17" y="633"/>
                  <a:pt x="17" y="63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2" name="CustomShape 18"/>
          <p:cNvSpPr/>
          <p:nvPr/>
        </p:nvSpPr>
        <p:spPr>
          <a:xfrm>
            <a:off x="1111680" y="6571440"/>
            <a:ext cx="133920" cy="281160"/>
          </a:xfrm>
          <a:custGeom>
            <a:avLst/>
            <a:gdLst/>
            <a:ahLst/>
            <a:cxnLst/>
            <a:rect l="l" t="t" r="r" b="b"/>
            <a:pathLst>
              <a:path w="28" h="59">
                <a:moveTo>
                  <a:pt x="22" y="59"/>
                </a:moveTo>
                <a:cubicBezTo>
                  <a:pt x="28" y="59"/>
                  <a:pt x="28" y="59"/>
                  <a:pt x="28" y="59"/>
                </a:cubicBezTo>
                <a:cubicBezTo>
                  <a:pt x="18" y="40"/>
                  <a:pt x="9" y="20"/>
                  <a:pt x="0" y="0"/>
                </a:cubicBezTo>
                <a:cubicBezTo>
                  <a:pt x="6" y="20"/>
                  <a:pt x="13" y="40"/>
                  <a:pt x="22" y="59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3" name="CustomShape 19"/>
          <p:cNvSpPr/>
          <p:nvPr/>
        </p:nvSpPr>
        <p:spPr>
          <a:xfrm>
            <a:off x="502560" y="4107600"/>
            <a:ext cx="82080" cy="511200"/>
          </a:xfrm>
          <a:custGeom>
            <a:avLst/>
            <a:gdLst/>
            <a:ahLst/>
            <a:cxnLst/>
            <a:rect l="l" t="t" r="r" b="b"/>
            <a:pathLst>
              <a:path w="17" h="107">
                <a:moveTo>
                  <a:pt x="4" y="54"/>
                </a:moveTo>
                <a:cubicBezTo>
                  <a:pt x="8" y="72"/>
                  <a:pt x="13" y="89"/>
                  <a:pt x="17" y="107"/>
                </a:cubicBezTo>
                <a:cubicBezTo>
                  <a:pt x="14" y="86"/>
                  <a:pt x="12" y="65"/>
                  <a:pt x="10" y="44"/>
                </a:cubicBezTo>
                <a:cubicBezTo>
                  <a:pt x="10" y="44"/>
                  <a:pt x="9" y="43"/>
                  <a:pt x="9" y="43"/>
                </a:cubicBezTo>
                <a:cubicBezTo>
                  <a:pt x="6" y="29"/>
                  <a:pt x="3" y="14"/>
                  <a:pt x="0" y="0"/>
                </a:cubicBezTo>
                <a:cubicBezTo>
                  <a:pt x="0" y="2"/>
                  <a:pt x="0" y="5"/>
                  <a:pt x="0" y="8"/>
                </a:cubicBezTo>
                <a:cubicBezTo>
                  <a:pt x="1" y="23"/>
                  <a:pt x="3" y="39"/>
                  <a:pt x="4" y="5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4" name="CustomShape 20"/>
          <p:cNvSpPr/>
          <p:nvPr/>
        </p:nvSpPr>
        <p:spPr>
          <a:xfrm>
            <a:off x="973800" y="3145680"/>
            <a:ext cx="1409760" cy="2716560"/>
          </a:xfrm>
          <a:custGeom>
            <a:avLst/>
            <a:gdLst/>
            <a:ahLst/>
            <a:cxnLst/>
            <a:rect l="l" t="t" r="r" b="b"/>
            <a:pathLst>
              <a:path w="294" h="568">
                <a:moveTo>
                  <a:pt x="8" y="553"/>
                </a:moveTo>
                <a:cubicBezTo>
                  <a:pt x="9" y="501"/>
                  <a:pt x="19" y="448"/>
                  <a:pt x="35" y="397"/>
                </a:cubicBezTo>
                <a:cubicBezTo>
                  <a:pt x="51" y="347"/>
                  <a:pt x="73" y="298"/>
                  <a:pt x="99" y="252"/>
                </a:cubicBezTo>
                <a:cubicBezTo>
                  <a:pt x="124" y="205"/>
                  <a:pt x="154" y="161"/>
                  <a:pt x="187" y="119"/>
                </a:cubicBezTo>
                <a:cubicBezTo>
                  <a:pt x="203" y="98"/>
                  <a:pt x="220" y="77"/>
                  <a:pt x="238" y="58"/>
                </a:cubicBezTo>
                <a:cubicBezTo>
                  <a:pt x="247" y="48"/>
                  <a:pt x="256" y="38"/>
                  <a:pt x="265" y="28"/>
                </a:cubicBezTo>
                <a:cubicBezTo>
                  <a:pt x="274" y="19"/>
                  <a:pt x="284" y="9"/>
                  <a:pt x="294" y="0"/>
                </a:cubicBezTo>
                <a:cubicBezTo>
                  <a:pt x="293" y="0"/>
                  <a:pt x="293" y="0"/>
                  <a:pt x="293" y="0"/>
                </a:cubicBezTo>
                <a:cubicBezTo>
                  <a:pt x="283" y="9"/>
                  <a:pt x="273" y="18"/>
                  <a:pt x="264" y="27"/>
                </a:cubicBezTo>
                <a:cubicBezTo>
                  <a:pt x="255" y="37"/>
                  <a:pt x="246" y="47"/>
                  <a:pt x="237" y="56"/>
                </a:cubicBezTo>
                <a:cubicBezTo>
                  <a:pt x="218" y="76"/>
                  <a:pt x="201" y="96"/>
                  <a:pt x="185" y="117"/>
                </a:cubicBezTo>
                <a:cubicBezTo>
                  <a:pt x="151" y="159"/>
                  <a:pt x="121" y="203"/>
                  <a:pt x="95" y="249"/>
                </a:cubicBezTo>
                <a:cubicBezTo>
                  <a:pt x="68" y="296"/>
                  <a:pt x="46" y="345"/>
                  <a:pt x="30" y="396"/>
                </a:cubicBezTo>
                <a:cubicBezTo>
                  <a:pt x="13" y="445"/>
                  <a:pt x="3" y="497"/>
                  <a:pt x="0" y="549"/>
                </a:cubicBezTo>
                <a:cubicBezTo>
                  <a:pt x="3" y="555"/>
                  <a:pt x="5" y="561"/>
                  <a:pt x="7" y="568"/>
                </a:cubicBezTo>
                <a:cubicBezTo>
                  <a:pt x="7" y="563"/>
                  <a:pt x="7" y="558"/>
                  <a:pt x="8" y="55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5" name="CustomShape 21"/>
          <p:cNvSpPr/>
          <p:nvPr/>
        </p:nvSpPr>
        <p:spPr>
          <a:xfrm>
            <a:off x="1073520" y="6600240"/>
            <a:ext cx="120240" cy="252720"/>
          </a:xfrm>
          <a:custGeom>
            <a:avLst/>
            <a:gdLst/>
            <a:ahLst/>
            <a:cxnLst/>
            <a:rect l="l" t="t" r="r" b="b"/>
            <a:pathLst>
              <a:path w="25" h="53">
                <a:moveTo>
                  <a:pt x="0" y="0"/>
                </a:moveTo>
                <a:cubicBezTo>
                  <a:pt x="5" y="18"/>
                  <a:pt x="12" y="36"/>
                  <a:pt x="19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16" y="36"/>
                  <a:pt x="8" y="18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6" name="CustomShape 22"/>
          <p:cNvSpPr/>
          <p:nvPr/>
        </p:nvSpPr>
        <p:spPr>
          <a:xfrm>
            <a:off x="973800" y="5897160"/>
            <a:ext cx="137520" cy="673920"/>
          </a:xfrm>
          <a:custGeom>
            <a:avLst/>
            <a:gdLst/>
            <a:ahLst/>
            <a:cxnLst/>
            <a:rect l="l" t="t" r="r" b="b"/>
            <a:pathLst>
              <a:path w="29" h="141">
                <a:moveTo>
                  <a:pt x="0" y="0"/>
                </a:moveTo>
                <a:cubicBezTo>
                  <a:pt x="0" y="30"/>
                  <a:pt x="2" y="60"/>
                  <a:pt x="7" y="89"/>
                </a:cubicBezTo>
                <a:cubicBezTo>
                  <a:pt x="11" y="98"/>
                  <a:pt x="14" y="108"/>
                  <a:pt x="18" y="117"/>
                </a:cubicBezTo>
                <a:cubicBezTo>
                  <a:pt x="22" y="125"/>
                  <a:pt x="25" y="133"/>
                  <a:pt x="29" y="141"/>
                </a:cubicBezTo>
                <a:cubicBezTo>
                  <a:pt x="28" y="139"/>
                  <a:pt x="28" y="137"/>
                  <a:pt x="27" y="135"/>
                </a:cubicBezTo>
                <a:cubicBezTo>
                  <a:pt x="16" y="98"/>
                  <a:pt x="10" y="60"/>
                  <a:pt x="8" y="22"/>
                </a:cubicBezTo>
                <a:cubicBezTo>
                  <a:pt x="7" y="18"/>
                  <a:pt x="5" y="15"/>
                  <a:pt x="4" y="11"/>
                </a:cubicBezTo>
                <a:cubicBezTo>
                  <a:pt x="2" y="7"/>
                  <a:pt x="1" y="3"/>
                  <a:pt x="0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7" name="CustomShape 23"/>
          <p:cNvSpPr/>
          <p:nvPr/>
        </p:nvSpPr>
        <p:spPr>
          <a:xfrm>
            <a:off x="973800" y="5772600"/>
            <a:ext cx="37800" cy="227520"/>
          </a:xfrm>
          <a:custGeom>
            <a:avLst/>
            <a:gdLst/>
            <a:ahLst/>
            <a:cxnLst/>
            <a:rect l="l" t="t" r="r" b="b"/>
            <a:pathLst>
              <a:path w="8" h="48">
                <a:moveTo>
                  <a:pt x="0" y="26"/>
                </a:moveTo>
                <a:cubicBezTo>
                  <a:pt x="1" y="29"/>
                  <a:pt x="2" y="33"/>
                  <a:pt x="4" y="37"/>
                </a:cubicBezTo>
                <a:cubicBezTo>
                  <a:pt x="5" y="41"/>
                  <a:pt x="7" y="44"/>
                  <a:pt x="8" y="48"/>
                </a:cubicBezTo>
                <a:cubicBezTo>
                  <a:pt x="7" y="38"/>
                  <a:pt x="7" y="28"/>
                  <a:pt x="7" y="19"/>
                </a:cubicBezTo>
                <a:cubicBezTo>
                  <a:pt x="5" y="12"/>
                  <a:pt x="3" y="6"/>
                  <a:pt x="0" y="0"/>
                </a:cubicBezTo>
                <a:cubicBezTo>
                  <a:pt x="0" y="1"/>
                  <a:pt x="0" y="3"/>
                  <a:pt x="0" y="4"/>
                </a:cubicBezTo>
                <a:cubicBezTo>
                  <a:pt x="0" y="11"/>
                  <a:pt x="0" y="19"/>
                  <a:pt x="0" y="2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8" name="CustomShape 24"/>
          <p:cNvSpPr/>
          <p:nvPr/>
        </p:nvSpPr>
        <p:spPr>
          <a:xfrm>
            <a:off x="1006200" y="6322680"/>
            <a:ext cx="210240" cy="530280"/>
          </a:xfrm>
          <a:custGeom>
            <a:avLst/>
            <a:gdLst/>
            <a:ahLst/>
            <a:cxnLst/>
            <a:rect l="l" t="t" r="r" b="b"/>
            <a:pathLst>
              <a:path w="44" h="111">
                <a:moveTo>
                  <a:pt x="11" y="28"/>
                </a:moveTo>
                <a:cubicBezTo>
                  <a:pt x="7" y="19"/>
                  <a:pt x="4" y="9"/>
                  <a:pt x="0" y="0"/>
                </a:cubicBezTo>
                <a:cubicBezTo>
                  <a:pt x="3" y="16"/>
                  <a:pt x="7" y="33"/>
                  <a:pt x="11" y="49"/>
                </a:cubicBezTo>
                <a:cubicBezTo>
                  <a:pt x="12" y="52"/>
                  <a:pt x="13" y="55"/>
                  <a:pt x="14" y="58"/>
                </a:cubicBezTo>
                <a:cubicBezTo>
                  <a:pt x="22" y="76"/>
                  <a:pt x="30" y="94"/>
                  <a:pt x="39" y="111"/>
                </a:cubicBezTo>
                <a:cubicBezTo>
                  <a:pt x="44" y="111"/>
                  <a:pt x="44" y="111"/>
                  <a:pt x="44" y="111"/>
                </a:cubicBezTo>
                <a:cubicBezTo>
                  <a:pt x="35" y="92"/>
                  <a:pt x="28" y="72"/>
                  <a:pt x="22" y="52"/>
                </a:cubicBezTo>
                <a:cubicBezTo>
                  <a:pt x="18" y="44"/>
                  <a:pt x="15" y="36"/>
                  <a:pt x="11" y="28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19" name="CustomShape 25"/>
          <p:cNvSpPr/>
          <p:nvPr/>
        </p:nvSpPr>
        <p:spPr>
          <a:xfrm>
            <a:off x="0" y="0"/>
            <a:ext cx="182520" cy="685764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400" dir="5400000" rotWithShape="0">
              <a:srgbClr val="000000">
                <a:alpha val="2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0" name="PlaceHolder 26"/>
          <p:cNvSpPr>
            <a:spLocks noGrp="1"/>
          </p:cNvSpPr>
          <p:nvPr>
            <p:ph type="title"/>
          </p:nvPr>
        </p:nvSpPr>
        <p:spPr>
          <a:xfrm>
            <a:off x="2589120" y="446040"/>
            <a:ext cx="3504960" cy="97596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zh-CN" sz="20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单击此处编辑母版标题样式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1" name="PlaceHolder 27"/>
          <p:cNvSpPr>
            <a:spLocks noGrp="1"/>
          </p:cNvSpPr>
          <p:nvPr>
            <p:ph type="body"/>
          </p:nvPr>
        </p:nvSpPr>
        <p:spPr>
          <a:xfrm>
            <a:off x="6323040" y="446040"/>
            <a:ext cx="5181120" cy="5414760"/>
          </a:xfrm>
          <a:prstGeom prst="rect">
            <a:avLst/>
          </a:prstGeom>
        </p:spPr>
        <p:txBody>
          <a:bodyPr anchor="ctr"/>
          <a:p>
            <a:pPr marL="431800" indent="-32385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Level编辑母版文本样式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742950" lvl="1" indent="-28575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6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第二级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143000" lvl="2" indent="-227965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第三级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600200" lvl="3" indent="-227965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2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第四级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057400" lvl="4" indent="-227965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2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第五级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2" name="PlaceHolder 28"/>
          <p:cNvSpPr>
            <a:spLocks noGrp="1"/>
          </p:cNvSpPr>
          <p:nvPr>
            <p:ph type="body"/>
          </p:nvPr>
        </p:nvSpPr>
        <p:spPr>
          <a:xfrm>
            <a:off x="2589120" y="1598760"/>
            <a:ext cx="3504960" cy="4262040"/>
          </a:xfrm>
          <a:prstGeom prst="rect">
            <a:avLst/>
          </a:prstGeom>
        </p:spPr>
        <p:txBody>
          <a:bodyPr/>
          <a:p>
            <a:pPr marL="431800" indent="-32385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296035" lvl="2" indent="-28829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1727835" lvl="3" indent="-21590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160270" lvl="4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2592070" lvl="5" indent="-215900"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lang="zh-CN" sz="14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Level编辑母版文本样式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3" name="PlaceHolder 29"/>
          <p:cNvSpPr>
            <a:spLocks noGrp="1"/>
          </p:cNvSpPr>
          <p:nvPr>
            <p:ph type="dt"/>
          </p:nvPr>
        </p:nvSpPr>
        <p:spPr>
          <a:xfrm>
            <a:off x="10361520" y="6130440"/>
            <a:ext cx="1145880" cy="3700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24" name="PlaceHolder 30"/>
          <p:cNvSpPr>
            <a:spLocks noGrp="1"/>
          </p:cNvSpPr>
          <p:nvPr>
            <p:ph type="ftr"/>
          </p:nvPr>
        </p:nvSpPr>
        <p:spPr>
          <a:xfrm>
            <a:off x="2589120" y="6135840"/>
            <a:ext cx="7619760" cy="3646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  <p:sp>
        <p:nvSpPr>
          <p:cNvPr id="225" name="CustomShape 31"/>
          <p:cNvSpPr/>
          <p:nvPr/>
        </p:nvSpPr>
        <p:spPr>
          <a:xfrm flipV="1">
            <a:off x="-4320" y="714240"/>
            <a:ext cx="1588320" cy="506880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sp>
        <p:nvSpPr>
          <p:cNvPr id="226" name="PlaceHolder 32"/>
          <p:cNvSpPr>
            <a:spLocks noGrp="1"/>
          </p:cNvSpPr>
          <p:nvPr>
            <p:ph type="sldNum"/>
          </p:nvPr>
        </p:nvSpPr>
        <p:spPr>
          <a:xfrm>
            <a:off x="531720" y="787680"/>
            <a:ext cx="779400" cy="364680"/>
          </a:xfrm>
          <a:prstGeom prst="rect">
            <a:avLst/>
          </a:prstGeom>
        </p:spPr>
        <p:txBody>
          <a:bodyPr anchor="ctr"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 panose="020206030504050203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7" Type="http://schemas.openxmlformats.org/officeDocument/2006/relationships/image" Target="../media/image17.png"/><Relationship Id="rId6" Type="http://schemas.openxmlformats.org/officeDocument/2006/relationships/image" Target="../media/image16.png"/><Relationship Id="rId5" Type="http://schemas.microsoft.com/office/2007/relationships/media" Target="../media/media1.mp4"/><Relationship Id="rId4" Type="http://schemas.openxmlformats.org/officeDocument/2006/relationships/video" Target="../media/media1.mp4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5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5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TextShape 1"/>
          <p:cNvSpPr txBox="1"/>
          <p:nvPr/>
        </p:nvSpPr>
        <p:spPr>
          <a:xfrm>
            <a:off x="2589120" y="2514600"/>
            <a:ext cx="8915040" cy="226260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lang="zh-CN" sz="54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2" name="TextShape 2"/>
          <p:cNvSpPr txBox="1"/>
          <p:nvPr/>
        </p:nvSpPr>
        <p:spPr>
          <a:xfrm>
            <a:off x="2589120" y="4777200"/>
            <a:ext cx="8915040" cy="1126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en-US" sz="30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	</a:t>
            </a:r>
            <a:r>
              <a:rPr lang="en-US" sz="36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开源Android桌面化解决方案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Openthos的其它功能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0" name="TextShape 2"/>
          <p:cNvSpPr txBox="1"/>
          <p:nvPr/>
        </p:nvSpPr>
        <p:spPr>
          <a:xfrm>
            <a:off x="2593290" y="1172665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根据应用差别处理的窗口兼容性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应用虚拟权限及管理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符合桌面化的窗口特效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2613660" y="2129155"/>
            <a:ext cx="7291070" cy="4664710"/>
            <a:chOff x="4486" y="892"/>
            <a:chExt cx="14231" cy="9105"/>
          </a:xfrm>
        </p:grpSpPr>
        <p:pic>
          <p:nvPicPr>
            <p:cNvPr id="2" name="图片 1" descr="sendpix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486" y="892"/>
              <a:ext cx="5595" cy="9015"/>
            </a:xfrm>
            <a:prstGeom prst="rect">
              <a:avLst/>
            </a:prstGeom>
          </p:spPr>
        </p:pic>
        <p:pic>
          <p:nvPicPr>
            <p:cNvPr id="3" name="图片 2" descr="sendpix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153" y="983"/>
              <a:ext cx="5565" cy="9015"/>
            </a:xfrm>
            <a:prstGeom prst="rect">
              <a:avLst/>
            </a:prstGeom>
          </p:spPr>
        </p:pic>
        <p:pic>
          <p:nvPicPr>
            <p:cNvPr id="4" name="图片 3" descr="sendpix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12" y="4440"/>
              <a:ext cx="2523" cy="570"/>
            </a:xfrm>
            <a:prstGeom prst="rect">
              <a:avLst/>
            </a:prstGeom>
          </p:spPr>
        </p:pic>
        <p:pic>
          <p:nvPicPr>
            <p:cNvPr id="5" name="图片 4" descr="sendpix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682" y="3530"/>
              <a:ext cx="2523" cy="570"/>
            </a:xfrm>
            <a:prstGeom prst="rect">
              <a:avLst/>
            </a:prstGeom>
          </p:spPr>
        </p:pic>
      </p:grpSp>
      <p:pic>
        <p:nvPicPr>
          <p:cNvPr id="7" name="virtual_permission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613660" y="2103755"/>
            <a:ext cx="7872095" cy="4690110"/>
          </a:xfrm>
          <a:prstGeom prst="rect">
            <a:avLst/>
          </a:prstGeom>
        </p:spPr>
      </p:pic>
      <p:pic>
        <p:nvPicPr>
          <p:cNvPr id="8" name="图片 7" descr="Screenshot_20191210-12374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13660" y="2103755"/>
            <a:ext cx="8364220" cy="4704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8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8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丰富的桌面化问题解决经验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2" name="TextShape 2"/>
          <p:cNvSpPr txBox="1"/>
          <p:nvPr/>
        </p:nvSpPr>
        <p:spPr>
          <a:xfrm>
            <a:off x="2588845" y="1241880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研究完善桌面化功能的设计和实现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提高SystemUI的可移植性能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积极地在不同的平台上尝试部署Openthos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大量地分析处理应用兼容性BUG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" name="图片 1" descr="Screenshot_20191211-14413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88895" y="2444750"/>
            <a:ext cx="7538085" cy="42405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从开源中来 到合作中去</a:t>
            </a:r>
            <a:endParaRPr lang="zh-CN" altLang="en-US" sz="3600" b="0" strike="noStrike" spc="-1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Gothic"/>
              <a:ea typeface="宋体" panose="02010600030101010101" pitchFamily="2" charset="-122"/>
            </a:endParaRPr>
          </a:p>
        </p:txBody>
      </p:sp>
      <p:sp>
        <p:nvSpPr>
          <p:cNvPr id="282" name="TextShape 2"/>
          <p:cNvSpPr txBox="1"/>
          <p:nvPr/>
        </p:nvSpPr>
        <p:spPr>
          <a:xfrm>
            <a:off x="2590115" y="1137105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感谢所有帮助过我们的项目和团队</a:t>
            </a:r>
            <a:endParaRPr lang="en-US" altLang="zh-CN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  <a:ea typeface="宋体" panose="02010600030101010101" pitchFamily="2" charset="-122"/>
            </a:endParaRPr>
          </a:p>
          <a:p>
            <a:pPr lvl="1"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r>
              <a:rPr lang="en-US" altLang="zh-CN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	Androidx86 Project</a:t>
            </a:r>
            <a:endParaRPr lang="en-US" altLang="zh-CN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  <a:ea typeface="宋体" panose="02010600030101010101" pitchFamily="2" charset="-122"/>
            </a:endParaRPr>
          </a:p>
          <a:p>
            <a:pPr lvl="1"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	Tieto multiwindow</a:t>
            </a:r>
            <a:endParaRPr lang="en-US" alt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	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与我们交流过开发经验的志同道合者</a:t>
            </a:r>
            <a:endParaRPr lang="zh-CN" altLang="en-US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  <a:ea typeface="宋体" panose="02010600030101010101" pitchFamily="2" charset="-122"/>
            </a:endParaRPr>
          </a:p>
          <a:p>
            <a:pPr lvl="1"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	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参与过我们开发、测试，给我们提过意见的爱好者</a:t>
            </a:r>
            <a:endParaRPr lang="zh-CN" altLang="en-US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  <a:ea typeface="宋体" panose="02010600030101010101" pitchFamily="2" charset="-122"/>
            </a:endParaRPr>
          </a:p>
          <a:p>
            <a:pPr lvl="1"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	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所有</a:t>
            </a: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Android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方面的开源项目团队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始终保持开源开放的态度，愿与各界合作共享经验和技术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2" name="图片 1" descr="36dc87ea41b45ea68c5c88ca2ba50e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65095" y="1137285"/>
            <a:ext cx="7486015" cy="56146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TextShape 1"/>
          <p:cNvSpPr txBox="1"/>
          <p:nvPr/>
        </p:nvSpPr>
        <p:spPr>
          <a:xfrm>
            <a:off x="2589120" y="2058840"/>
            <a:ext cx="8915040" cy="14684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lang="zh-CN" sz="32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Openthos的目标是——</a:t>
            </a:r>
            <a:endParaRPr lang="zh-CN" sz="3200" b="0" strike="noStrike" spc="-1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2400" b="0" strike="noStrike" spc="-1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lang="zh-CN" sz="24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在Android桌面化需求的背景下，与时俱进地提供灵活、丰富、有针对性的桌面化解决方案和技术支持，并分享设计开发的思路和经验。始终开源开放地与各方合作，为Android系统生态和国产操作系统发展做出贡献！</a:t>
            </a:r>
            <a:endParaRPr lang="zh-CN" sz="2400" b="0" strike="noStrike" spc="-1">
              <a:solidFill>
                <a:srgbClr val="262626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4" name="TextShape 2"/>
          <p:cNvSpPr txBox="1"/>
          <p:nvPr/>
        </p:nvSpPr>
        <p:spPr>
          <a:xfrm>
            <a:off x="2947895" y="4419430"/>
            <a:ext cx="8915040" cy="86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algn="ctr">
              <a:lnSpc>
                <a:spcPct val="100000"/>
              </a:lnSpc>
            </a:pPr>
            <a:r>
              <a:rPr lang="zh-CN" sz="11000" b="0" strike="noStrike" spc="-1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谢谢！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" grpId="0"/>
      <p:bldP spid="28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TextShape 1"/>
          <p:cNvSpPr txBox="1"/>
          <p:nvPr/>
        </p:nvSpPr>
        <p:spPr>
          <a:xfrm>
            <a:off x="2589120" y="2058840"/>
            <a:ext cx="8915040" cy="14684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lang="zh-CN" sz="40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内容总览
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4" name="TextShape 2"/>
          <p:cNvSpPr txBox="1"/>
          <p:nvPr/>
        </p:nvSpPr>
        <p:spPr>
          <a:xfrm>
            <a:off x="2589120" y="3239265"/>
            <a:ext cx="8915040" cy="86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" panose="05000000000000000000" pitchFamily="2" charset="2"/>
              <a:buChar char=""/>
            </a:pPr>
            <a:r>
              <a:rPr lang="zh-CN" sz="24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Android桌面化概述</a:t>
            </a:r>
            <a:endParaRPr lang="zh-CN" sz="2400" b="0" strike="noStrike" spc="-1">
              <a:solidFill>
                <a:srgbClr val="595959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" panose="05000000000000000000" pitchFamily="2" charset="2"/>
              <a:buChar char=""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" panose="05000000000000000000" pitchFamily="2" charset="2"/>
              <a:buChar char=""/>
            </a:pPr>
            <a:r>
              <a:rPr lang="zh-CN" sz="2400" b="0" strike="noStrike" spc="-1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Openthos——对桌面Android的研究、设计与实现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Android桌面化的意义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6" name="TextShape 2"/>
          <p:cNvSpPr txBox="1"/>
          <p:nvPr/>
        </p:nvSpPr>
        <p:spPr>
          <a:xfrm>
            <a:off x="2589480" y="1622880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Android需要桌面化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大屏设备逐渐丰富设备性能提升为多任务提供基础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AOSP正在桌面化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AOSP中进行了诸多桌面化的设计和实现的尝试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桌面化的Android已经开始投向市场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以桌面化为主要方向的定制</a:t>
            </a: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Android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系统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以类PC操作为卖点的Android平板设备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能够接入显示器手机等移动设备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更高效并有针对性地完成桌面化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任何设备都可以使用，硬件无关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应用支持，安全可靠，功能丰富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6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6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6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26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6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6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AOSP的桌面化进程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8" name="TextShape 2"/>
          <p:cNvSpPr txBox="1"/>
          <p:nvPr/>
        </p:nvSpPr>
        <p:spPr>
          <a:xfrm>
            <a:off x="2589530" y="1407160"/>
            <a:ext cx="8509000" cy="37769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4.4/5.1——窗口管理初现桌面化的雏形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提出ActivityStack概念但当时不会创建第二个该容器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进一步明确ActivityRecord——TaskRecord的包含关系，为窗口管理做准备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6.0/7.</a:t>
            </a: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0</a:t>
            </a: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/8.</a:t>
            </a: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</a:t>
            </a: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——初步实现的桌面化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分屏、画中画、FreeForm模式的定义，实现以及互相转换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ActivityStack被定死，TaskRecord在其之间移动来改变运行状态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9.0/10.0——更加灵活的桌面化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ActivityStack的运行模式可以随意调整，TaskRecord和ActivityRecord随之变化的同时也能够指定自身要求的窗口参数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对Multi</a:t>
            </a: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—</a:t>
            </a: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Display进行支持的轮廓更加清晰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可以预见的未来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窗口方面AM和WM完全融合，窗口管理将更加灵活和丰富，为桌面化提供更多可能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6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6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6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Android桌面化产品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0" name="TextShape 2"/>
          <p:cNvSpPr txBox="1"/>
          <p:nvPr/>
        </p:nvSpPr>
        <p:spPr>
          <a:xfrm>
            <a:off x="2590115" y="946605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以桌面化为卖点的Android产品列举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桌面</a:t>
            </a: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Android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系统产品</a:t>
            </a: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--Remix OS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， </a:t>
            </a: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Phoenix OS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能够接入显示器以桌面化运行的Android手机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864235" lvl="1" indent="-323850"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能够切换为桌面模式以桌面化运行的Android平板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540385" lvl="1" indent="0">
              <a:buClr>
                <a:srgbClr val="000000"/>
              </a:buClr>
              <a:buSzPct val="75000"/>
              <a:buFont typeface="Symbol" panose="05050102010706020507" charset="2"/>
              <a:buNone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 </a:t>
            </a:r>
            <a:endParaRPr lang="zh-CN" sz="14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桌面化的Android尚难占领市场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桌面化功能已成为Android设备的一大要求和趋势。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2590165" y="3415030"/>
            <a:ext cx="7176135" cy="2242185"/>
            <a:chOff x="4079" y="5378"/>
            <a:chExt cx="11301" cy="3531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4079" y="5378"/>
              <a:ext cx="4769" cy="3295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44" y="5491"/>
              <a:ext cx="6536" cy="3418"/>
            </a:xfrm>
            <a:prstGeom prst="rect">
              <a:avLst/>
            </a:prstGeom>
          </p:spPr>
        </p:pic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1585" y="3271520"/>
            <a:ext cx="7646035" cy="344043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2250" y="3407410"/>
            <a:ext cx="3490595" cy="3168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7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Openthos做了什么？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2" name="TextShape 2"/>
          <p:cNvSpPr txBox="1"/>
          <p:nvPr/>
        </p:nvSpPr>
        <p:spPr>
          <a:xfrm>
            <a:off x="2590115" y="1633040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Openthos提供的是开源的、硬件无关的安全可靠的Android桌面化解决方案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Openthos在不同版本的Android上建立/完善了其桌面化功能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Openthos致力于分析Android中窗口管理和应用显示的变化趋势，采用符合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Android设计理念的方式来进行桌面化功能的开发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Openthos提供了完善易于移植的桌面化SystemUI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以桌面化功能为出发点，Openthos实现了更多丰富有用的功能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indent="0">
              <a:lnSpc>
                <a:spcPct val="100000"/>
              </a:lnSpc>
              <a:buClr>
                <a:srgbClr val="A53010"/>
              </a:buClr>
              <a:buFont typeface="Wingdings 3" charset="2"/>
              <a:buNone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Openthos具备丰富的桌面化相关问题解决经验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7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7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Openthos的整体规划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4" name="TextShape 2"/>
          <p:cNvSpPr txBox="1"/>
          <p:nvPr/>
        </p:nvSpPr>
        <p:spPr>
          <a:xfrm>
            <a:off x="2446605" y="1581605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Openthos的工作集中于HAL以上，根本上做到硬件无关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以AOSP为基础，随AOSP更新而更新，保证与时俱进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高度的应用兼容，面向桌面和大屏应用场景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丰富的扩展功能，安全可靠，灵活方便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开源开放，广泛合作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878330" y="490220"/>
            <a:ext cx="7887970" cy="6162675"/>
            <a:chOff x="2597" y="-1415"/>
            <a:chExt cx="12530" cy="11145"/>
          </a:xfrm>
        </p:grpSpPr>
        <p:pic>
          <p:nvPicPr>
            <p:cNvPr id="2" name="图片 1" descr="pixel-8.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0955" y="-1415"/>
              <a:ext cx="4173" cy="5565"/>
            </a:xfrm>
            <a:prstGeom prst="rect">
              <a:avLst/>
            </a:prstGeom>
          </p:spPr>
        </p:pic>
        <p:pic>
          <p:nvPicPr>
            <p:cNvPr id="3" name="图片 2" descr="x86-8.1-TF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82" y="4150"/>
              <a:ext cx="4173" cy="5565"/>
            </a:xfrm>
            <a:prstGeom prst="rect">
              <a:avLst/>
            </a:prstGeom>
          </p:spPr>
        </p:pic>
        <p:pic>
          <p:nvPicPr>
            <p:cNvPr id="4" name="图片 3" descr="x86-9.0-TF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955" y="4150"/>
              <a:ext cx="4173" cy="5565"/>
            </a:xfrm>
            <a:prstGeom prst="rect">
              <a:avLst/>
            </a:prstGeom>
          </p:spPr>
        </p:pic>
        <p:pic>
          <p:nvPicPr>
            <p:cNvPr id="5" name="图片 4" descr="4A74C8BD1BEC27C2091174C34F8B0F9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06" y="-1414"/>
              <a:ext cx="8350" cy="5564"/>
            </a:xfrm>
            <a:prstGeom prst="rect">
              <a:avLst/>
            </a:prstGeom>
          </p:spPr>
        </p:pic>
        <p:pic>
          <p:nvPicPr>
            <p:cNvPr id="6" name="图片 5" descr="x86-8.1-S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597" y="4150"/>
              <a:ext cx="4185" cy="5581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27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桌面化的核心——多窗口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6" name="TextShape 2"/>
          <p:cNvSpPr txBox="1"/>
          <p:nvPr/>
        </p:nvSpPr>
        <p:spPr>
          <a:xfrm>
            <a:off x="2351405" y="1224280"/>
            <a:ext cx="8571230" cy="6807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相比于分屏和画中画模式，多窗口（Freeform）方式的多窗口更符合桌面化操作的要求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建立</a:t>
            </a:r>
            <a:r>
              <a:rPr lang="en-US" alt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/</a:t>
            </a:r>
            <a:r>
              <a:rPr lang="zh-CN" altLang="en-US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  <a:ea typeface="宋体" panose="02010600030101010101" pitchFamily="2" charset="-122"/>
              </a:rPr>
              <a:t>扩展窗口组件，丰富窗口操作</a:t>
            </a:r>
            <a:endParaRPr lang="zh-CN" altLang="en-US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  <a:ea typeface="宋体" panose="02010600030101010101" pitchFamily="2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400175" y="1934210"/>
            <a:ext cx="10156190" cy="4076065"/>
            <a:chOff x="3203" y="4182"/>
            <a:chExt cx="17552" cy="6419"/>
          </a:xfrm>
        </p:grpSpPr>
        <p:sp>
          <p:nvSpPr>
            <p:cNvPr id="6" name="矩形 5"/>
            <p:cNvSpPr/>
            <p:nvPr/>
          </p:nvSpPr>
          <p:spPr>
            <a:xfrm>
              <a:off x="3203" y="4182"/>
              <a:ext cx="5247" cy="4830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90170" tIns="46990" rIns="90170" bIns="46990" rtlCol="0" anchor="t" anchorCtr="0"/>
            <a:p>
              <a:pPr algn="l"/>
              <a:r>
                <a:rPr lang="en-US" altLang="zh-CN"/>
                <a:t>Display</a:t>
              </a:r>
              <a:endParaRPr lang="en-US" altLang="zh-CN"/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3428" y="4703"/>
              <a:ext cx="4860" cy="4028"/>
              <a:chOff x="3428" y="4703"/>
              <a:chExt cx="4860" cy="4028"/>
            </a:xfrm>
          </p:grpSpPr>
          <p:sp>
            <p:nvSpPr>
              <p:cNvPr id="2" name="矩形 1"/>
              <p:cNvSpPr/>
              <p:nvPr/>
            </p:nvSpPr>
            <p:spPr>
              <a:xfrm>
                <a:off x="3428" y="4703"/>
                <a:ext cx="4860" cy="402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ActivityStack</a:t>
                </a:r>
                <a:endParaRPr lang="en-US" altLang="zh-CN"/>
              </a:p>
            </p:txBody>
          </p:sp>
          <p:sp>
            <p:nvSpPr>
              <p:cNvPr id="4" name="矩形 3"/>
              <p:cNvSpPr/>
              <p:nvPr/>
            </p:nvSpPr>
            <p:spPr>
              <a:xfrm>
                <a:off x="3717" y="5153"/>
                <a:ext cx="4313" cy="3337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TaskRecord</a:t>
                </a:r>
                <a:endParaRPr lang="en-US" altLang="zh-CN"/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3910" y="5642"/>
                <a:ext cx="3929" cy="255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ActivityRecord</a:t>
                </a:r>
                <a:endParaRPr lang="en-US" altLang="zh-CN"/>
              </a:p>
            </p:txBody>
          </p:sp>
        </p:grpSp>
        <p:sp>
          <p:nvSpPr>
            <p:cNvPr id="8" name="矩形 7"/>
            <p:cNvSpPr/>
            <p:nvPr/>
          </p:nvSpPr>
          <p:spPr>
            <a:xfrm>
              <a:off x="8741" y="4183"/>
              <a:ext cx="12015" cy="6419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90170" tIns="46990" rIns="90170" bIns="46990" rtlCol="0" anchor="t" anchorCtr="0"/>
            <a:p>
              <a:pPr algn="l"/>
              <a:r>
                <a:rPr lang="en-US" altLang="zh-CN"/>
                <a:t>Display</a:t>
              </a:r>
              <a:endParaRPr lang="en-US" altLang="zh-CN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8983" y="4703"/>
              <a:ext cx="4860" cy="4028"/>
              <a:chOff x="3428" y="4703"/>
              <a:chExt cx="4860" cy="402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428" y="4703"/>
                <a:ext cx="4860" cy="402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ActivityStack</a:t>
                </a:r>
                <a:endParaRPr lang="en-US" altLang="zh-CN"/>
              </a:p>
            </p:txBody>
          </p:sp>
          <p:sp>
            <p:nvSpPr>
              <p:cNvPr id="11" name="矩形 10"/>
              <p:cNvSpPr/>
              <p:nvPr/>
            </p:nvSpPr>
            <p:spPr>
              <a:xfrm>
                <a:off x="3717" y="5153"/>
                <a:ext cx="4313" cy="3337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TaskRecord</a:t>
                </a:r>
                <a:endParaRPr lang="en-US" altLang="zh-CN"/>
              </a:p>
            </p:txBody>
          </p:sp>
          <p:sp>
            <p:nvSpPr>
              <p:cNvPr id="12" name="矩形 11"/>
              <p:cNvSpPr/>
              <p:nvPr/>
            </p:nvSpPr>
            <p:spPr>
              <a:xfrm>
                <a:off x="3910" y="5642"/>
                <a:ext cx="3929" cy="255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ActivityRecord</a:t>
                </a:r>
                <a:endParaRPr lang="en-US" altLang="zh-CN"/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1667" y="6317"/>
              <a:ext cx="4860" cy="4093"/>
              <a:chOff x="3428" y="4703"/>
              <a:chExt cx="4860" cy="4028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3428" y="4703"/>
                <a:ext cx="4860" cy="402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ActivityStack</a:t>
                </a:r>
                <a:endParaRPr lang="en-US" altLang="zh-CN"/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3717" y="5153"/>
                <a:ext cx="4313" cy="3337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TaskRecord</a:t>
                </a:r>
                <a:endParaRPr lang="en-US" altLang="zh-CN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3910" y="5642"/>
                <a:ext cx="3929" cy="255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ActivityRecord</a:t>
                </a:r>
                <a:endParaRPr lang="en-US" altLang="zh-CN"/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15592" y="4703"/>
              <a:ext cx="4860" cy="4028"/>
              <a:chOff x="3428" y="4703"/>
              <a:chExt cx="4860" cy="4028"/>
            </a:xfrm>
          </p:grpSpPr>
          <p:sp>
            <p:nvSpPr>
              <p:cNvPr id="18" name="矩形 17"/>
              <p:cNvSpPr/>
              <p:nvPr/>
            </p:nvSpPr>
            <p:spPr>
              <a:xfrm>
                <a:off x="3428" y="4703"/>
                <a:ext cx="4860" cy="4028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ActivityStack</a:t>
                </a:r>
                <a:endParaRPr lang="en-US" altLang="zh-CN"/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3717" y="5153"/>
                <a:ext cx="4313" cy="3337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TaskRecord</a:t>
                </a:r>
                <a:endParaRPr lang="en-US" altLang="zh-CN"/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3910" y="5642"/>
                <a:ext cx="3929" cy="255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ActivityRecord</a:t>
                </a:r>
                <a:endParaRPr lang="en-US" altLang="zh-CN"/>
              </a:p>
            </p:txBody>
          </p:sp>
        </p:grpSp>
      </p:grpSp>
      <p:grpSp>
        <p:nvGrpSpPr>
          <p:cNvPr id="61" name="组合 60"/>
          <p:cNvGrpSpPr/>
          <p:nvPr/>
        </p:nvGrpSpPr>
        <p:grpSpPr>
          <a:xfrm>
            <a:off x="2864485" y="1930400"/>
            <a:ext cx="7680960" cy="4167505"/>
            <a:chOff x="8513" y="4051"/>
            <a:chExt cx="12096" cy="6563"/>
          </a:xfrm>
        </p:grpSpPr>
        <p:sp>
          <p:nvSpPr>
            <p:cNvPr id="58" name="矩形 57"/>
            <p:cNvSpPr/>
            <p:nvPr/>
          </p:nvSpPr>
          <p:spPr>
            <a:xfrm>
              <a:off x="8513" y="4051"/>
              <a:ext cx="12096" cy="6563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90170" tIns="46990" rIns="90170" bIns="46990" rtlCol="0" anchor="t" anchorCtr="0"/>
            <a:p>
              <a:pPr algn="l"/>
              <a:r>
                <a:rPr lang="en-US" altLang="zh-CN"/>
                <a:t>Display</a:t>
              </a:r>
              <a:endParaRPr lang="en-US" altLang="zh-CN">
                <a:ea typeface="宋体" panose="02010600030101010101" pitchFamily="2" charset="-122"/>
              </a:endParaRPr>
            </a:p>
          </p:txBody>
        </p:sp>
        <p:sp>
          <p:nvSpPr>
            <p:cNvPr id="45" name="矩形 44"/>
            <p:cNvSpPr/>
            <p:nvPr/>
          </p:nvSpPr>
          <p:spPr>
            <a:xfrm>
              <a:off x="8741" y="4581"/>
              <a:ext cx="11678" cy="5797"/>
            </a:xfrm>
            <a:prstGeom prst="rect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90170" tIns="46990" rIns="90170" bIns="46990" rtlCol="0" anchor="t" anchorCtr="0"/>
            <a:p>
              <a:pPr algn="l"/>
              <a:r>
                <a:rPr lang="en-US" altLang="zh-CN"/>
                <a:t>ActivityStack(FREEFORM)</a:t>
              </a:r>
              <a:endParaRPr lang="en-US" altLang="zh-CN">
                <a:ea typeface="宋体" panose="02010600030101010101" pitchFamily="2" charset="-122"/>
              </a:endParaRPr>
            </a:p>
          </p:txBody>
        </p:sp>
        <p:grpSp>
          <p:nvGrpSpPr>
            <p:cNvPr id="46" name="组合 45"/>
            <p:cNvGrpSpPr/>
            <p:nvPr/>
          </p:nvGrpSpPr>
          <p:grpSpPr>
            <a:xfrm>
              <a:off x="9272" y="5153"/>
              <a:ext cx="4313" cy="3337"/>
              <a:chOff x="3717" y="5153"/>
              <a:chExt cx="4313" cy="3337"/>
            </a:xfrm>
          </p:grpSpPr>
          <p:sp>
            <p:nvSpPr>
              <p:cNvPr id="48" name="矩形 47"/>
              <p:cNvSpPr/>
              <p:nvPr/>
            </p:nvSpPr>
            <p:spPr>
              <a:xfrm>
                <a:off x="3717" y="5153"/>
                <a:ext cx="4313" cy="3337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TaskRecord</a:t>
                </a:r>
                <a:endParaRPr lang="en-US" altLang="zh-CN"/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3910" y="5642"/>
                <a:ext cx="3929" cy="255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ActivityRecord</a:t>
                </a:r>
                <a:endParaRPr lang="en-US" altLang="zh-CN"/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11956" y="6774"/>
              <a:ext cx="4313" cy="3391"/>
              <a:chOff x="3717" y="5153"/>
              <a:chExt cx="4313" cy="3337"/>
            </a:xfrm>
          </p:grpSpPr>
          <p:sp>
            <p:nvSpPr>
              <p:cNvPr id="52" name="矩形 51"/>
              <p:cNvSpPr/>
              <p:nvPr/>
            </p:nvSpPr>
            <p:spPr>
              <a:xfrm>
                <a:off x="3717" y="5153"/>
                <a:ext cx="4313" cy="3337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TaskRecord</a:t>
                </a:r>
                <a:endParaRPr lang="en-US" altLang="zh-CN"/>
              </a:p>
            </p:txBody>
          </p:sp>
          <p:sp>
            <p:nvSpPr>
              <p:cNvPr id="53" name="矩形 52"/>
              <p:cNvSpPr/>
              <p:nvPr/>
            </p:nvSpPr>
            <p:spPr>
              <a:xfrm>
                <a:off x="3910" y="5642"/>
                <a:ext cx="3929" cy="255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ActivityRecord</a:t>
                </a:r>
                <a:endParaRPr lang="en-US" altLang="zh-CN"/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15881" y="5153"/>
              <a:ext cx="4313" cy="3337"/>
              <a:chOff x="3717" y="5153"/>
              <a:chExt cx="4313" cy="3337"/>
            </a:xfrm>
          </p:grpSpPr>
          <p:sp>
            <p:nvSpPr>
              <p:cNvPr id="56" name="矩形 55"/>
              <p:cNvSpPr/>
              <p:nvPr/>
            </p:nvSpPr>
            <p:spPr>
              <a:xfrm>
                <a:off x="3717" y="5153"/>
                <a:ext cx="4313" cy="3337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TaskRecord</a:t>
                </a:r>
                <a:endParaRPr lang="en-US" altLang="zh-CN"/>
              </a:p>
            </p:txBody>
          </p:sp>
          <p:sp>
            <p:nvSpPr>
              <p:cNvPr id="57" name="矩形 56"/>
              <p:cNvSpPr/>
              <p:nvPr/>
            </p:nvSpPr>
            <p:spPr>
              <a:xfrm>
                <a:off x="3910" y="5642"/>
                <a:ext cx="3929" cy="255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/>
                  <a:t>ActivityRecord</a:t>
                </a:r>
                <a:endParaRPr lang="en-US" altLang="zh-CN"/>
              </a:p>
            </p:txBody>
          </p:sp>
        </p:grpSp>
      </p:grpSp>
      <p:grpSp>
        <p:nvGrpSpPr>
          <p:cNvPr id="93" name="组合 92"/>
          <p:cNvGrpSpPr/>
          <p:nvPr/>
        </p:nvGrpSpPr>
        <p:grpSpPr>
          <a:xfrm>
            <a:off x="2839720" y="1954530"/>
            <a:ext cx="7680960" cy="4166870"/>
            <a:chOff x="6029" y="2816"/>
            <a:chExt cx="12096" cy="6562"/>
          </a:xfrm>
        </p:grpSpPr>
        <p:grpSp>
          <p:nvGrpSpPr>
            <p:cNvPr id="84" name="组合 83"/>
            <p:cNvGrpSpPr/>
            <p:nvPr/>
          </p:nvGrpSpPr>
          <p:grpSpPr>
            <a:xfrm>
              <a:off x="6029" y="2816"/>
              <a:ext cx="12096" cy="6562"/>
              <a:chOff x="6124" y="2787"/>
              <a:chExt cx="12096" cy="6562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6124" y="2787"/>
                <a:ext cx="12096" cy="6563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 sz="1200"/>
                  <a:t>Display</a:t>
                </a:r>
                <a:endParaRPr lang="en-US" altLang="zh-CN" sz="1200">
                  <a:ea typeface="宋体" panose="02010600030101010101" pitchFamily="2" charset="-122"/>
                </a:endParaRPr>
              </a:p>
            </p:txBody>
          </p:sp>
          <p:sp>
            <p:nvSpPr>
              <p:cNvPr id="81" name="矩形 80"/>
              <p:cNvSpPr/>
              <p:nvPr/>
            </p:nvSpPr>
            <p:spPr>
              <a:xfrm>
                <a:off x="6211" y="3169"/>
                <a:ext cx="11906" cy="6034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 sz="1200"/>
                  <a:t>ActivityStack(FULLSCREEN)</a:t>
                </a:r>
                <a:endParaRPr lang="en-US" altLang="zh-CN" sz="1200">
                  <a:ea typeface="宋体" panose="02010600030101010101" pitchFamily="2" charset="-122"/>
                </a:endParaRPr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6361" y="3522"/>
                <a:ext cx="11606" cy="5539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 sz="1200"/>
                  <a:t>TaskRecord</a:t>
                </a:r>
                <a:endParaRPr lang="en-US" altLang="zh-CN" sz="1200"/>
              </a:p>
            </p:txBody>
          </p:sp>
          <p:sp>
            <p:nvSpPr>
              <p:cNvPr id="83" name="矩形 82"/>
              <p:cNvSpPr/>
              <p:nvPr/>
            </p:nvSpPr>
            <p:spPr>
              <a:xfrm>
                <a:off x="6518" y="3923"/>
                <a:ext cx="11323" cy="494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 sz="1200"/>
                  <a:t>ActivityRecord</a:t>
                </a:r>
                <a:endParaRPr lang="en-US" altLang="zh-CN" sz="1200"/>
              </a:p>
            </p:txBody>
          </p:sp>
        </p:grpSp>
        <p:grpSp>
          <p:nvGrpSpPr>
            <p:cNvPr id="80" name="组合 79"/>
            <p:cNvGrpSpPr/>
            <p:nvPr/>
          </p:nvGrpSpPr>
          <p:grpSpPr>
            <a:xfrm>
              <a:off x="10532" y="3450"/>
              <a:ext cx="7214" cy="3362"/>
              <a:chOff x="6274" y="3317"/>
              <a:chExt cx="11678" cy="5797"/>
            </a:xfrm>
          </p:grpSpPr>
          <p:sp>
            <p:nvSpPr>
              <p:cNvPr id="70" name="矩形 69"/>
              <p:cNvSpPr/>
              <p:nvPr/>
            </p:nvSpPr>
            <p:spPr>
              <a:xfrm>
                <a:off x="6274" y="3317"/>
                <a:ext cx="11678" cy="5797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 sz="1200"/>
                  <a:t>ActivityStack(FREEFORM)</a:t>
                </a:r>
                <a:endParaRPr lang="en-US" altLang="zh-CN" sz="1200">
                  <a:ea typeface="宋体" panose="02010600030101010101" pitchFamily="2" charset="-122"/>
                </a:endParaRPr>
              </a:p>
            </p:txBody>
          </p:sp>
          <p:grpSp>
            <p:nvGrpSpPr>
              <p:cNvPr id="71" name="组合 70"/>
              <p:cNvGrpSpPr/>
              <p:nvPr/>
            </p:nvGrpSpPr>
            <p:grpSpPr>
              <a:xfrm rot="0">
                <a:off x="6805" y="4084"/>
                <a:ext cx="4313" cy="3337"/>
                <a:chOff x="3717" y="5348"/>
                <a:chExt cx="4313" cy="3337"/>
              </a:xfrm>
            </p:grpSpPr>
            <p:sp>
              <p:nvSpPr>
                <p:cNvPr id="72" name="矩形 71"/>
                <p:cNvSpPr/>
                <p:nvPr/>
              </p:nvSpPr>
              <p:spPr>
                <a:xfrm>
                  <a:off x="3717" y="5348"/>
                  <a:ext cx="4313" cy="3337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lIns="90170" tIns="46990" rIns="90170" bIns="46990" rtlCol="0" anchor="t" anchorCtr="0"/>
                <a:p>
                  <a:pPr algn="l"/>
                  <a:r>
                    <a:rPr lang="en-US" altLang="zh-CN" sz="1200"/>
                    <a:t>TaskRecord</a:t>
                  </a:r>
                  <a:endParaRPr lang="en-US" altLang="zh-CN" sz="1200"/>
                </a:p>
              </p:txBody>
            </p:sp>
            <p:sp>
              <p:nvSpPr>
                <p:cNvPr id="73" name="矩形 72"/>
                <p:cNvSpPr/>
                <p:nvPr/>
              </p:nvSpPr>
              <p:spPr>
                <a:xfrm>
                  <a:off x="3910" y="6033"/>
                  <a:ext cx="3929" cy="2456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lIns="90170" tIns="46990" rIns="90170" bIns="46990" rtlCol="0" anchor="t" anchorCtr="0"/>
                <a:p>
                  <a:pPr algn="l"/>
                  <a:r>
                    <a:rPr lang="en-US" altLang="zh-CN" sz="1200"/>
                    <a:t>ActivityRecord</a:t>
                  </a:r>
                  <a:endParaRPr lang="en-US" altLang="zh-CN" sz="1200"/>
                </a:p>
              </p:txBody>
            </p:sp>
          </p:grpSp>
          <p:grpSp>
            <p:nvGrpSpPr>
              <p:cNvPr id="74" name="组合 73"/>
              <p:cNvGrpSpPr/>
              <p:nvPr/>
            </p:nvGrpSpPr>
            <p:grpSpPr>
              <a:xfrm rot="0">
                <a:off x="9489" y="5510"/>
                <a:ext cx="4313" cy="3391"/>
                <a:chOff x="3717" y="5153"/>
                <a:chExt cx="4313" cy="3337"/>
              </a:xfrm>
            </p:grpSpPr>
            <p:sp>
              <p:nvSpPr>
                <p:cNvPr id="75" name="矩形 74"/>
                <p:cNvSpPr/>
                <p:nvPr/>
              </p:nvSpPr>
              <p:spPr>
                <a:xfrm>
                  <a:off x="3717" y="5153"/>
                  <a:ext cx="4313" cy="3337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lIns="90170" tIns="46990" rIns="90170" bIns="46990" rtlCol="0" anchor="t" anchorCtr="0"/>
                <a:p>
                  <a:pPr algn="l"/>
                  <a:r>
                    <a:rPr lang="en-US" altLang="zh-CN" sz="1200"/>
                    <a:t>TaskRecord</a:t>
                  </a:r>
                  <a:endParaRPr lang="en-US" altLang="zh-CN" sz="1200"/>
                </a:p>
              </p:txBody>
            </p:sp>
            <p:sp>
              <p:nvSpPr>
                <p:cNvPr id="76" name="矩形 75"/>
                <p:cNvSpPr/>
                <p:nvPr/>
              </p:nvSpPr>
              <p:spPr>
                <a:xfrm>
                  <a:off x="3910" y="5834"/>
                  <a:ext cx="3929" cy="2420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lIns="90170" tIns="46990" rIns="90170" bIns="46990" rtlCol="0" anchor="t" anchorCtr="0"/>
                <a:p>
                  <a:pPr algn="l"/>
                  <a:r>
                    <a:rPr lang="en-US" altLang="zh-CN" sz="1200"/>
                    <a:t>ActivityRecord</a:t>
                  </a:r>
                  <a:endParaRPr lang="en-US" altLang="zh-CN" sz="1200"/>
                </a:p>
              </p:txBody>
            </p:sp>
          </p:grpSp>
          <p:grpSp>
            <p:nvGrpSpPr>
              <p:cNvPr id="77" name="组合 76"/>
              <p:cNvGrpSpPr/>
              <p:nvPr/>
            </p:nvGrpSpPr>
            <p:grpSpPr>
              <a:xfrm rot="0">
                <a:off x="13414" y="3889"/>
                <a:ext cx="4313" cy="3337"/>
                <a:chOff x="3717" y="5153"/>
                <a:chExt cx="4313" cy="3337"/>
              </a:xfrm>
            </p:grpSpPr>
            <p:sp>
              <p:nvSpPr>
                <p:cNvPr id="78" name="矩形 77"/>
                <p:cNvSpPr/>
                <p:nvPr/>
              </p:nvSpPr>
              <p:spPr>
                <a:xfrm>
                  <a:off x="3717" y="5153"/>
                  <a:ext cx="4313" cy="3337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lIns="90170" tIns="46990" rIns="90170" bIns="46990" rtlCol="0" anchor="t" anchorCtr="0"/>
                <a:p>
                  <a:pPr algn="l"/>
                  <a:r>
                    <a:rPr lang="en-US" altLang="zh-CN" sz="1200"/>
                    <a:t>TaskRecord</a:t>
                  </a:r>
                  <a:endParaRPr lang="en-US" altLang="zh-CN" sz="1200"/>
                </a:p>
              </p:txBody>
            </p:sp>
            <p:sp>
              <p:nvSpPr>
                <p:cNvPr id="79" name="矩形 78"/>
                <p:cNvSpPr/>
                <p:nvPr/>
              </p:nvSpPr>
              <p:spPr>
                <a:xfrm>
                  <a:off x="3910" y="5838"/>
                  <a:ext cx="3929" cy="2371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lIns="90170" tIns="46990" rIns="90170" bIns="46990" rtlCol="0" anchor="t" anchorCtr="0"/>
                <a:p>
                  <a:pPr algn="l"/>
                  <a:r>
                    <a:rPr lang="en-US" altLang="zh-CN" sz="1200"/>
                    <a:t>ActivityRecord</a:t>
                  </a:r>
                  <a:endParaRPr lang="en-US" altLang="zh-CN" sz="1200"/>
                </a:p>
              </p:txBody>
            </p:sp>
          </p:grpSp>
        </p:grpSp>
        <p:grpSp>
          <p:nvGrpSpPr>
            <p:cNvPr id="92" name="组合 91"/>
            <p:cNvGrpSpPr/>
            <p:nvPr/>
          </p:nvGrpSpPr>
          <p:grpSpPr>
            <a:xfrm>
              <a:off x="8090" y="3706"/>
              <a:ext cx="3021" cy="5250"/>
              <a:chOff x="7859" y="3670"/>
              <a:chExt cx="3021" cy="5250"/>
            </a:xfrm>
          </p:grpSpPr>
          <p:grpSp>
            <p:nvGrpSpPr>
              <p:cNvPr id="85" name="组合 84"/>
              <p:cNvGrpSpPr/>
              <p:nvPr/>
            </p:nvGrpSpPr>
            <p:grpSpPr>
              <a:xfrm>
                <a:off x="7859" y="3670"/>
                <a:ext cx="3021" cy="5250"/>
                <a:chOff x="6580" y="3055"/>
                <a:chExt cx="11236" cy="6148"/>
              </a:xfrm>
            </p:grpSpPr>
            <p:sp>
              <p:nvSpPr>
                <p:cNvPr id="87" name="矩形 86"/>
                <p:cNvSpPr/>
                <p:nvPr/>
              </p:nvSpPr>
              <p:spPr>
                <a:xfrm>
                  <a:off x="6580" y="3055"/>
                  <a:ext cx="11236" cy="6148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lIns="90170" tIns="46990" rIns="90170" bIns="46990" rtlCol="0" anchor="t" anchorCtr="0"/>
                <a:p>
                  <a:pPr algn="l"/>
                  <a:r>
                    <a:rPr lang="en-US" altLang="zh-CN" sz="1200"/>
                    <a:t>ActivityStack(PINNED)</a:t>
                  </a:r>
                  <a:endParaRPr lang="en-US" altLang="zh-CN" sz="1200"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88" name="矩形 87"/>
                <p:cNvSpPr/>
                <p:nvPr/>
              </p:nvSpPr>
              <p:spPr>
                <a:xfrm>
                  <a:off x="6915" y="3522"/>
                  <a:ext cx="10513" cy="5539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lIns="90170" tIns="46990" rIns="90170" bIns="46990" rtlCol="0" anchor="t" anchorCtr="0"/>
                <a:p>
                  <a:pPr algn="l"/>
                  <a:r>
                    <a:rPr lang="en-US" altLang="zh-CN" sz="1200"/>
                    <a:t>TaskRecord</a:t>
                  </a:r>
                  <a:endParaRPr lang="en-US" altLang="zh-CN" sz="1200"/>
                </a:p>
              </p:txBody>
            </p:sp>
            <p:sp>
              <p:nvSpPr>
                <p:cNvPr id="89" name="矩形 88"/>
                <p:cNvSpPr/>
                <p:nvPr/>
              </p:nvSpPr>
              <p:spPr>
                <a:xfrm>
                  <a:off x="7165" y="3923"/>
                  <a:ext cx="9954" cy="4940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lIns="90170" tIns="46990" rIns="90170" bIns="46990" rtlCol="0" anchor="t" anchorCtr="0"/>
                <a:p>
                  <a:pPr algn="l"/>
                  <a:r>
                    <a:rPr lang="en-US" altLang="zh-CN" sz="1200"/>
                    <a:t>ActivityRecord</a:t>
                  </a:r>
                  <a:endParaRPr lang="en-US" altLang="zh-CN" sz="1200"/>
                </a:p>
              </p:txBody>
            </p:sp>
          </p:grpSp>
          <p:sp>
            <p:nvSpPr>
              <p:cNvPr id="90" name="矩形 89"/>
              <p:cNvSpPr/>
              <p:nvPr/>
            </p:nvSpPr>
            <p:spPr>
              <a:xfrm>
                <a:off x="8770" y="7003"/>
                <a:ext cx="1922" cy="1627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 sz="1200"/>
                  <a:t>TaskRecord</a:t>
                </a:r>
                <a:endParaRPr lang="en-US" altLang="zh-CN" sz="1200"/>
              </a:p>
            </p:txBody>
          </p:sp>
          <p:sp>
            <p:nvSpPr>
              <p:cNvPr id="91" name="矩形 90"/>
              <p:cNvSpPr/>
              <p:nvPr/>
            </p:nvSpPr>
            <p:spPr>
              <a:xfrm>
                <a:off x="8934" y="7461"/>
                <a:ext cx="1753" cy="10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lIns="90170" tIns="46990" rIns="90170" bIns="46990" rtlCol="0" anchor="t" anchorCtr="0"/>
              <a:p>
                <a:pPr algn="l"/>
                <a:r>
                  <a:rPr lang="en-US" altLang="zh-CN" sz="1200"/>
                  <a:t>Activity</a:t>
                </a:r>
                <a:endParaRPr lang="en-US" altLang="zh-CN" sz="1200"/>
              </a:p>
              <a:p>
                <a:pPr algn="l"/>
                <a:r>
                  <a:rPr lang="en-US" altLang="zh-CN" sz="1200"/>
                  <a:t>Record</a:t>
                </a:r>
                <a:endParaRPr lang="en-US" altLang="zh-CN" sz="1200"/>
              </a:p>
            </p:txBody>
          </p:sp>
        </p:grpSp>
      </p:grpSp>
      <p:grpSp>
        <p:nvGrpSpPr>
          <p:cNvPr id="38" name="组合 37"/>
          <p:cNvGrpSpPr/>
          <p:nvPr/>
        </p:nvGrpSpPr>
        <p:grpSpPr>
          <a:xfrm>
            <a:off x="1400175" y="2197100"/>
            <a:ext cx="8959850" cy="4541520"/>
            <a:chOff x="2205" y="3460"/>
            <a:chExt cx="14110" cy="7152"/>
          </a:xfrm>
        </p:grpSpPr>
        <p:grpSp>
          <p:nvGrpSpPr>
            <p:cNvPr id="33" name="组合 32"/>
            <p:cNvGrpSpPr/>
            <p:nvPr/>
          </p:nvGrpSpPr>
          <p:grpSpPr>
            <a:xfrm>
              <a:off x="2205" y="3460"/>
              <a:ext cx="14110" cy="7153"/>
              <a:chOff x="2205" y="3460"/>
              <a:chExt cx="14110" cy="7153"/>
            </a:xfrm>
          </p:grpSpPr>
          <p:sp>
            <p:nvSpPr>
              <p:cNvPr id="25" name="文本框 24"/>
              <p:cNvSpPr txBox="1"/>
              <p:nvPr/>
            </p:nvSpPr>
            <p:spPr>
              <a:xfrm>
                <a:off x="14584" y="6187"/>
                <a:ext cx="1731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/>
                  <a:t>模式调整</a:t>
                </a:r>
                <a:endParaRPr lang="zh-CN" altLang="en-US"/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4584" y="5223"/>
                <a:ext cx="1730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/>
                  <a:t>基本操作</a:t>
                </a:r>
                <a:endParaRPr lang="zh-CN" altLang="en-US"/>
              </a:p>
            </p:txBody>
          </p:sp>
          <p:grpSp>
            <p:nvGrpSpPr>
              <p:cNvPr id="32" name="组合 31"/>
              <p:cNvGrpSpPr/>
              <p:nvPr/>
            </p:nvGrpSpPr>
            <p:grpSpPr>
              <a:xfrm>
                <a:off x="2205" y="3460"/>
                <a:ext cx="13244" cy="7153"/>
                <a:chOff x="2205" y="3460"/>
                <a:chExt cx="13244" cy="7153"/>
              </a:xfrm>
            </p:grpSpPr>
            <p:pic>
              <p:nvPicPr>
                <p:cNvPr id="3" name="图片 2" descr="sendpix5"/>
                <p:cNvPicPr>
                  <a:picLocks noChangeAspect="1"/>
                </p:cNvPicPr>
                <p:nvPr/>
              </p:nvPicPr>
              <p:blipFill>
                <a:blip r:embed="rId1"/>
                <a:stretch>
                  <a:fillRect/>
                </a:stretch>
              </p:blipFill>
              <p:spPr>
                <a:xfrm>
                  <a:off x="4872" y="3460"/>
                  <a:ext cx="9239" cy="7153"/>
                </a:xfrm>
                <a:prstGeom prst="rect">
                  <a:avLst/>
                </a:prstGeom>
              </p:spPr>
            </p:pic>
            <p:sp>
              <p:nvSpPr>
                <p:cNvPr id="23" name="矩形 22"/>
                <p:cNvSpPr/>
                <p:nvPr/>
              </p:nvSpPr>
              <p:spPr>
                <a:xfrm>
                  <a:off x="12267" y="3460"/>
                  <a:ext cx="386" cy="353"/>
                </a:xfrm>
                <a:prstGeom prst="rect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cxnSp>
              <p:nvCxnSpPr>
                <p:cNvPr id="24" name="肘形连接符 23"/>
                <p:cNvCxnSpPr>
                  <a:stCxn id="23" idx="2"/>
                  <a:endCxn id="25" idx="1"/>
                </p:cNvCxnSpPr>
                <p:nvPr/>
              </p:nvCxnSpPr>
              <p:spPr>
                <a:xfrm rot="5400000" flipV="1">
                  <a:off x="12190" y="4083"/>
                  <a:ext cx="2664" cy="2124"/>
                </a:xfrm>
                <a:prstGeom prst="bentConnector2">
                  <a:avLst/>
                </a:prstGeom>
                <a:ln w="28575" cmpd="sng">
                  <a:solidFill>
                    <a:schemeClr val="tx1"/>
                  </a:solidFill>
                  <a:prstDash val="solid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矩形 25"/>
                <p:cNvSpPr/>
                <p:nvPr/>
              </p:nvSpPr>
              <p:spPr>
                <a:xfrm>
                  <a:off x="12857" y="3460"/>
                  <a:ext cx="1254" cy="353"/>
                </a:xfrm>
                <a:prstGeom prst="rect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sp>
              <p:nvSpPr>
                <p:cNvPr id="27" name="矩形 26"/>
                <p:cNvSpPr/>
                <p:nvPr/>
              </p:nvSpPr>
              <p:spPr>
                <a:xfrm>
                  <a:off x="4872" y="3460"/>
                  <a:ext cx="1389" cy="353"/>
                </a:xfrm>
                <a:prstGeom prst="rect">
                  <a:avLst/>
                </a:prstGeom>
                <a:noFill/>
                <a:ln>
                  <a:solidFill>
                    <a:srgbClr val="FF0000"/>
                  </a:solidFill>
                </a:ln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p>
                  <a:pPr algn="ctr"/>
                  <a:endParaRPr lang="zh-CN" altLang="en-US"/>
                </a:p>
              </p:txBody>
            </p:sp>
            <p:cxnSp>
              <p:nvCxnSpPr>
                <p:cNvPr id="29" name="肘形连接符 28"/>
                <p:cNvCxnSpPr>
                  <a:stCxn id="26" idx="2"/>
                  <a:endCxn id="28" idx="0"/>
                </p:cNvCxnSpPr>
                <p:nvPr/>
              </p:nvCxnSpPr>
              <p:spPr>
                <a:xfrm rot="5400000" flipV="1">
                  <a:off x="13761" y="3535"/>
                  <a:ext cx="1410" cy="1965"/>
                </a:xfrm>
                <a:prstGeom prst="bentConnector3">
                  <a:avLst>
                    <a:gd name="adj1" fmla="val 49965"/>
                  </a:avLst>
                </a:prstGeom>
                <a:ln w="28575" cmpd="sng">
                  <a:solidFill>
                    <a:schemeClr val="tx1"/>
                  </a:solidFill>
                  <a:prstDash val="solid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" name="文本框 29"/>
                <p:cNvSpPr txBox="1"/>
                <p:nvPr/>
              </p:nvSpPr>
              <p:spPr>
                <a:xfrm>
                  <a:off x="2205" y="5763"/>
                  <a:ext cx="1935" cy="5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r>
                    <a:rPr lang="zh-CN" altLang="en-US"/>
                    <a:t>标题</a:t>
                  </a:r>
                  <a:r>
                    <a:rPr lang="en-US" altLang="zh-CN"/>
                    <a:t>/</a:t>
                  </a:r>
                  <a:r>
                    <a:rPr lang="zh-CN" altLang="en-US">
                      <a:ea typeface="宋体" panose="02010600030101010101" pitchFamily="2" charset="-122"/>
                    </a:rPr>
                    <a:t>回退</a:t>
                  </a:r>
                  <a:endParaRPr lang="zh-CN" altLang="en-US">
                    <a:ea typeface="宋体" panose="02010600030101010101" pitchFamily="2" charset="-122"/>
                  </a:endParaRPr>
                </a:p>
              </p:txBody>
            </p:sp>
            <p:cxnSp>
              <p:nvCxnSpPr>
                <p:cNvPr id="31" name="肘形连接符 30"/>
                <p:cNvCxnSpPr>
                  <a:stCxn id="27" idx="1"/>
                  <a:endCxn id="30" idx="3"/>
                </p:cNvCxnSpPr>
                <p:nvPr/>
              </p:nvCxnSpPr>
              <p:spPr>
                <a:xfrm rot="10800000" flipV="1">
                  <a:off x="4140" y="3637"/>
                  <a:ext cx="732" cy="2416"/>
                </a:xfrm>
                <a:prstGeom prst="bentConnector3">
                  <a:avLst>
                    <a:gd name="adj1" fmla="val 50000"/>
                  </a:avLst>
                </a:prstGeom>
                <a:ln w="28575" cmpd="sng">
                  <a:solidFill>
                    <a:schemeClr val="tx1"/>
                  </a:solidFill>
                  <a:prstDash val="solid"/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4" name="文本框 33"/>
              <p:cNvSpPr txBox="1"/>
              <p:nvPr/>
            </p:nvSpPr>
            <p:spPr>
              <a:xfrm>
                <a:off x="14583" y="7268"/>
                <a:ext cx="1731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/>
                  <a:t>缩放操作</a:t>
                </a:r>
                <a:endParaRPr lang="zh-CN" altLang="en-US"/>
              </a:p>
            </p:txBody>
          </p:sp>
        </p:grpSp>
        <p:cxnSp>
          <p:nvCxnSpPr>
            <p:cNvPr id="37" name="直接箭头连接符 36"/>
            <p:cNvCxnSpPr/>
            <p:nvPr/>
          </p:nvCxnSpPr>
          <p:spPr>
            <a:xfrm>
              <a:off x="12207" y="7554"/>
              <a:ext cx="2489" cy="4"/>
            </a:xfrm>
            <a:prstGeom prst="straightConnector1">
              <a:avLst/>
            </a:prstGeom>
            <a:ln w="28575" cmpd="sng">
              <a:solidFill>
                <a:schemeClr val="tx1"/>
              </a:solidFill>
              <a:prstDash val="soli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extShape 1"/>
          <p:cNvSpPr txBox="1"/>
          <p:nvPr/>
        </p:nvSpPr>
        <p:spPr>
          <a:xfrm>
            <a:off x="2593080" y="624240"/>
            <a:ext cx="8911440" cy="12805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>
              <a:lnSpc>
                <a:spcPct val="100000"/>
              </a:lnSpc>
            </a:pPr>
            <a:r>
              <a:rPr lang="zh-CN" sz="3600" b="0" strike="noStrike" spc="-1">
                <a:solidFill>
                  <a:srgbClr val="262626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SystemUI中桌面化操作的支持</a:t>
            </a:r>
            <a:endParaRPr lang="zh-CN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8" name="TextShape 2"/>
          <p:cNvSpPr txBox="1"/>
          <p:nvPr/>
        </p:nvSpPr>
        <p:spPr>
          <a:xfrm>
            <a:off x="2589480" y="1192350"/>
            <a:ext cx="8915040" cy="3777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实现了经典并符合习惯的StartupMenu和StatusBar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2900" indent="-342900">
              <a:lnSpc>
                <a:spcPct val="100000"/>
              </a:lnSpc>
              <a:buClr>
                <a:srgbClr val="A53010"/>
              </a:buClr>
              <a:buFont typeface="Wingdings 3" charset="2"/>
              <a:buChar char=""/>
            </a:pPr>
            <a:r>
              <a:rPr lang="zh-CN" sz="1800" b="0" strike="noStrike" spc="-1">
                <a:solidFill>
                  <a:srgbClr val="404040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与Android本身的SystemUI只有最低限度的耦合，即只要Android的SystemUI部分还实现在frameworks/base中即可简单替换使用</a:t>
            </a:r>
            <a:endParaRPr lang="zh-CN" sz="1800" b="0" strike="noStrike" spc="-1">
              <a:solidFill>
                <a:srgbClr val="404040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3" name="图片 2" descr="Screenshot_20191211-1229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33040" y="2054860"/>
            <a:ext cx="8373745" cy="47104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2235</Words>
  <Application>WPS 演示</Application>
  <PresentationFormat/>
  <Paragraphs>219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13</vt:i4>
      </vt:variant>
    </vt:vector>
  </HeadingPairs>
  <TitlesOfParts>
    <vt:vector size="33" baseType="lpstr">
      <vt:lpstr>Arial</vt:lpstr>
      <vt:lpstr>宋体</vt:lpstr>
      <vt:lpstr>Wingdings</vt:lpstr>
      <vt:lpstr>Century Gothic</vt:lpstr>
      <vt:lpstr>Segoe Print</vt:lpstr>
      <vt:lpstr>Times New Roman</vt:lpstr>
      <vt:lpstr>Symbol</vt:lpstr>
      <vt:lpstr>Arial</vt:lpstr>
      <vt:lpstr>Wingdings 3</vt:lpstr>
      <vt:lpstr>DejaVu Sans</vt:lpstr>
      <vt:lpstr>Calibri</vt:lpstr>
      <vt:lpstr>微软雅黑</vt:lpstr>
      <vt:lpstr>Arial Unicode MS</vt:lpstr>
      <vt:lpstr>Symbol</vt:lpstr>
      <vt:lpstr>Century Gothic</vt:lpstr>
      <vt:lpstr>Times New Roman</vt:lpstr>
      <vt:lpstr>Office Theme</vt:lpstr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Openthos-8.1</dc:title>
  <dc:creator>旭</dc:creator>
  <cp:lastModifiedBy>LuoHao</cp:lastModifiedBy>
  <cp:revision>60</cp:revision>
  <dcterms:created xsi:type="dcterms:W3CDTF">2019-12-11T07:06:00Z</dcterms:created>
  <dcterms:modified xsi:type="dcterms:W3CDTF">2019-12-12T02:41:47Z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KSOProductBuildVer">
    <vt:lpwstr>2052-11.1.0.9305</vt:lpwstr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宽屏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17</vt:i4>
  </property>
</Properties>
</file>